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</p:sldMasterIdLst>
  <p:notesMasterIdLst>
    <p:notesMasterId r:id="rId35"/>
  </p:notesMasterIdLst>
  <p:sldIdLst>
    <p:sldId id="256" r:id="rId3"/>
    <p:sldId id="259" r:id="rId4"/>
    <p:sldId id="374" r:id="rId5"/>
    <p:sldId id="406" r:id="rId6"/>
    <p:sldId id="375" r:id="rId7"/>
    <p:sldId id="398" r:id="rId8"/>
    <p:sldId id="397" r:id="rId9"/>
    <p:sldId id="399" r:id="rId10"/>
    <p:sldId id="314" r:id="rId11"/>
    <p:sldId id="332" r:id="rId12"/>
    <p:sldId id="401" r:id="rId13"/>
    <p:sldId id="394" r:id="rId14"/>
    <p:sldId id="402" r:id="rId15"/>
    <p:sldId id="393" r:id="rId16"/>
    <p:sldId id="348" r:id="rId17"/>
    <p:sldId id="400" r:id="rId18"/>
    <p:sldId id="383" r:id="rId19"/>
    <p:sldId id="384" r:id="rId20"/>
    <p:sldId id="385" r:id="rId21"/>
    <p:sldId id="386" r:id="rId22"/>
    <p:sldId id="387" r:id="rId23"/>
    <p:sldId id="379" r:id="rId24"/>
    <p:sldId id="388" r:id="rId25"/>
    <p:sldId id="376" r:id="rId26"/>
    <p:sldId id="389" r:id="rId27"/>
    <p:sldId id="378" r:id="rId28"/>
    <p:sldId id="390" r:id="rId29"/>
    <p:sldId id="377" r:id="rId30"/>
    <p:sldId id="403" r:id="rId31"/>
    <p:sldId id="404" r:id="rId32"/>
    <p:sldId id="392" r:id="rId33"/>
    <p:sldId id="329" r:id="rId3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A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9" autoAdjust="0"/>
    <p:restoredTop sz="88357" autoAdjust="0"/>
  </p:normalViewPr>
  <p:slideViewPr>
    <p:cSldViewPr snapToGrid="0">
      <p:cViewPr varScale="1">
        <p:scale>
          <a:sx n="140" d="100"/>
          <a:sy n="140" d="100"/>
        </p:scale>
        <p:origin x="102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otr Rogala" userId="879f120d197dab03" providerId="LiveId" clId="{8F48C54C-D4DE-4CB6-97F3-2CCBEE176BFB}"/>
    <pc:docChg chg="modSld">
      <pc:chgData name="Piotr Rogala" userId="879f120d197dab03" providerId="LiveId" clId="{8F48C54C-D4DE-4CB6-97F3-2CCBEE176BFB}" dt="2019-11-20T09:04:30.964" v="2" actId="1076"/>
      <pc:docMkLst>
        <pc:docMk/>
      </pc:docMkLst>
      <pc:sldChg chg="modSp">
        <pc:chgData name="Piotr Rogala" userId="879f120d197dab03" providerId="LiveId" clId="{8F48C54C-D4DE-4CB6-97F3-2CCBEE176BFB}" dt="2019-11-20T09:04:30.964" v="2" actId="1076"/>
        <pc:sldMkLst>
          <pc:docMk/>
          <pc:sldMk cId="870940583" sldId="259"/>
        </pc:sldMkLst>
        <pc:spChg chg="mod">
          <ac:chgData name="Piotr Rogala" userId="879f120d197dab03" providerId="LiveId" clId="{8F48C54C-D4DE-4CB6-97F3-2CCBEE176BFB}" dt="2019-11-20T09:03:47.916" v="1" actId="20577"/>
          <ac:spMkLst>
            <pc:docMk/>
            <pc:sldMk cId="870940583" sldId="259"/>
            <ac:spMk id="3" creationId="{00000000-0000-0000-0000-000000000000}"/>
          </ac:spMkLst>
        </pc:spChg>
        <pc:picChg chg="mod">
          <ac:chgData name="Piotr Rogala" userId="879f120d197dab03" providerId="LiveId" clId="{8F48C54C-D4DE-4CB6-97F3-2CCBEE176BFB}" dt="2019-11-20T09:04:30.964" v="2" actId="1076"/>
          <ac:picMkLst>
            <pc:docMk/>
            <pc:sldMk cId="870940583" sldId="259"/>
            <ac:picMk id="9" creationId="{0D1FAF8C-ED97-45F7-BC85-D9D6D848DC4F}"/>
          </ac:picMkLst>
        </pc:picChg>
      </pc:sldChg>
    </pc:docChg>
  </pc:docChgLst>
  <pc:docChgLst>
    <pc:chgData name="Piotr Rogala" userId="879f120d197dab03" providerId="LiveId" clId="{1D0281FB-BBCC-4454-BE9A-2FEF76A0D9D4}"/>
    <pc:docChg chg="undo redo custSel addSld delSld modSld sldOrd modMainMaster">
      <pc:chgData name="Piotr Rogala" userId="879f120d197dab03" providerId="LiveId" clId="{1D0281FB-BBCC-4454-BE9A-2FEF76A0D9D4}" dt="2019-11-07T12:52:01.781" v="4621"/>
      <pc:docMkLst>
        <pc:docMk/>
      </pc:docMkLst>
      <pc:sldChg chg="modSp modTransition">
        <pc:chgData name="Piotr Rogala" userId="879f120d197dab03" providerId="LiveId" clId="{1D0281FB-BBCC-4454-BE9A-2FEF76A0D9D4}" dt="2019-11-07T12:52:01.781" v="4621"/>
        <pc:sldMkLst>
          <pc:docMk/>
          <pc:sldMk cId="3640714703" sldId="256"/>
        </pc:sldMkLst>
        <pc:spChg chg="mod">
          <ac:chgData name="Piotr Rogala" userId="879f120d197dab03" providerId="LiveId" clId="{1D0281FB-BBCC-4454-BE9A-2FEF76A0D9D4}" dt="2019-11-03T20:29:27.063" v="4262" actId="403"/>
          <ac:spMkLst>
            <pc:docMk/>
            <pc:sldMk cId="3640714703" sldId="256"/>
            <ac:spMk id="3" creationId="{00000000-0000-0000-0000-000000000000}"/>
          </ac:spMkLst>
        </pc:spChg>
        <pc:picChg chg="mod">
          <ac:chgData name="Piotr Rogala" userId="879f120d197dab03" providerId="LiveId" clId="{1D0281FB-BBCC-4454-BE9A-2FEF76A0D9D4}" dt="2019-11-03T20:29:36.649" v="4283" actId="1036"/>
          <ac:picMkLst>
            <pc:docMk/>
            <pc:sldMk cId="3640714703" sldId="256"/>
            <ac:picMk id="5" creationId="{199AB314-19CD-4C72-A7B4-25225647E273}"/>
          </ac:picMkLst>
        </pc:picChg>
        <pc:picChg chg="mod">
          <ac:chgData name="Piotr Rogala" userId="879f120d197dab03" providerId="LiveId" clId="{1D0281FB-BBCC-4454-BE9A-2FEF76A0D9D4}" dt="2019-11-03T20:29:36.649" v="4283" actId="1036"/>
          <ac:picMkLst>
            <pc:docMk/>
            <pc:sldMk cId="3640714703" sldId="256"/>
            <ac:picMk id="7" creationId="{8DD170DA-3D45-4FF9-BB04-BFB57A76E842}"/>
          </ac:picMkLst>
        </pc:picChg>
        <pc:picChg chg="mod">
          <ac:chgData name="Piotr Rogala" userId="879f120d197dab03" providerId="LiveId" clId="{1D0281FB-BBCC-4454-BE9A-2FEF76A0D9D4}" dt="2019-11-03T20:29:36.649" v="4283" actId="1036"/>
          <ac:picMkLst>
            <pc:docMk/>
            <pc:sldMk cId="3640714703" sldId="256"/>
            <ac:picMk id="20" creationId="{00000000-0000-0000-0000-000000000000}"/>
          </ac:picMkLst>
        </pc:picChg>
      </pc:sldChg>
      <pc:sldChg chg="addSp delSp modSp">
        <pc:chgData name="Piotr Rogala" userId="879f120d197dab03" providerId="LiveId" clId="{1D0281FB-BBCC-4454-BE9A-2FEF76A0D9D4}" dt="2019-11-06T22:20:43.528" v="4601" actId="1037"/>
        <pc:sldMkLst>
          <pc:docMk/>
          <pc:sldMk cId="870940583" sldId="259"/>
        </pc:sldMkLst>
        <pc:spChg chg="mod">
          <ac:chgData name="Piotr Rogala" userId="879f120d197dab03" providerId="LiveId" clId="{1D0281FB-BBCC-4454-BE9A-2FEF76A0D9D4}" dt="2019-11-03T20:30:08.361" v="4317" actId="20577"/>
          <ac:spMkLst>
            <pc:docMk/>
            <pc:sldMk cId="870940583" sldId="259"/>
            <ac:spMk id="2" creationId="{00000000-0000-0000-0000-000000000000}"/>
          </ac:spMkLst>
        </pc:spChg>
        <pc:spChg chg="mod">
          <ac:chgData name="Piotr Rogala" userId="879f120d197dab03" providerId="LiveId" clId="{1D0281FB-BBCC-4454-BE9A-2FEF76A0D9D4}" dt="2019-11-05T16:24:52.109" v="4493" actId="20577"/>
          <ac:spMkLst>
            <pc:docMk/>
            <pc:sldMk cId="870940583" sldId="259"/>
            <ac:spMk id="3" creationId="{00000000-0000-0000-0000-000000000000}"/>
          </ac:spMkLst>
        </pc:spChg>
        <pc:spChg chg="add mod">
          <ac:chgData name="Piotr Rogala" userId="879f120d197dab03" providerId="LiveId" clId="{1D0281FB-BBCC-4454-BE9A-2FEF76A0D9D4}" dt="2019-11-05T17:23:36.918" v="4595" actId="113"/>
          <ac:spMkLst>
            <pc:docMk/>
            <pc:sldMk cId="870940583" sldId="259"/>
            <ac:spMk id="4" creationId="{D586943A-9929-4363-9471-51C6E8DD5687}"/>
          </ac:spMkLst>
        </pc:spChg>
        <pc:spChg chg="add del mod">
          <ac:chgData name="Piotr Rogala" userId="879f120d197dab03" providerId="LiveId" clId="{1D0281FB-BBCC-4454-BE9A-2FEF76A0D9D4}" dt="2019-11-05T17:22:50.891" v="4542"/>
          <ac:spMkLst>
            <pc:docMk/>
            <pc:sldMk cId="870940583" sldId="259"/>
            <ac:spMk id="5" creationId="{424EA41C-4A1F-49BC-B2E7-26F238A9ABDC}"/>
          </ac:spMkLst>
        </pc:spChg>
        <pc:spChg chg="add mod">
          <ac:chgData name="Piotr Rogala" userId="879f120d197dab03" providerId="LiveId" clId="{1D0281FB-BBCC-4454-BE9A-2FEF76A0D9D4}" dt="2019-11-05T17:23:41.383" v="4597" actId="20577"/>
          <ac:spMkLst>
            <pc:docMk/>
            <pc:sldMk cId="870940583" sldId="259"/>
            <ac:spMk id="12" creationId="{5FADB3C1-AC70-4B83-874C-8BECBD6BC238}"/>
          </ac:spMkLst>
        </pc:spChg>
        <pc:picChg chg="mod">
          <ac:chgData name="Piotr Rogala" userId="879f120d197dab03" providerId="LiveId" clId="{1D0281FB-BBCC-4454-BE9A-2FEF76A0D9D4}" dt="2019-11-05T16:24:36.738" v="4489" actId="1035"/>
          <ac:picMkLst>
            <pc:docMk/>
            <pc:sldMk cId="870940583" sldId="259"/>
            <ac:picMk id="8" creationId="{C45E27E9-570D-4140-9BA0-3615FE2D9A4D}"/>
          </ac:picMkLst>
        </pc:picChg>
        <pc:picChg chg="mod">
          <ac:chgData name="Piotr Rogala" userId="879f120d197dab03" providerId="LiveId" clId="{1D0281FB-BBCC-4454-BE9A-2FEF76A0D9D4}" dt="2019-11-03T20:29:10.755" v="4254" actId="1036"/>
          <ac:picMkLst>
            <pc:docMk/>
            <pc:sldMk cId="870940583" sldId="259"/>
            <ac:picMk id="9" creationId="{0D1FAF8C-ED97-45F7-BC85-D9D6D848DC4F}"/>
          </ac:picMkLst>
        </pc:picChg>
        <pc:picChg chg="mod">
          <ac:chgData name="Piotr Rogala" userId="879f120d197dab03" providerId="LiveId" clId="{1D0281FB-BBCC-4454-BE9A-2FEF76A0D9D4}" dt="2019-11-06T22:20:43.528" v="4601" actId="1037"/>
          <ac:picMkLst>
            <pc:docMk/>
            <pc:sldMk cId="870940583" sldId="259"/>
            <ac:picMk id="13" creationId="{8D36559E-D3B1-4DF9-BEF5-465A44ABD181}"/>
          </ac:picMkLst>
        </pc:picChg>
        <pc:picChg chg="add mod">
          <ac:chgData name="Piotr Rogala" userId="879f120d197dab03" providerId="LiveId" clId="{1D0281FB-BBCC-4454-BE9A-2FEF76A0D9D4}" dt="2019-11-05T16:24:36.738" v="4489" actId="1035"/>
          <ac:picMkLst>
            <pc:docMk/>
            <pc:sldMk cId="870940583" sldId="259"/>
            <ac:picMk id="1026" creationId="{0C20FD4B-3DB4-421A-8EBA-D93948C0ED67}"/>
          </ac:picMkLst>
        </pc:picChg>
        <pc:picChg chg="add mod">
          <ac:chgData name="Piotr Rogala" userId="879f120d197dab03" providerId="LiveId" clId="{1D0281FB-BBCC-4454-BE9A-2FEF76A0D9D4}" dt="2019-11-05T16:24:36.738" v="4489" actId="1035"/>
          <ac:picMkLst>
            <pc:docMk/>
            <pc:sldMk cId="870940583" sldId="259"/>
            <ac:picMk id="1028" creationId="{A0EE4362-C482-40CD-B7A8-08B4448EC31D}"/>
          </ac:picMkLst>
        </pc:picChg>
      </pc:sldChg>
      <pc:sldChg chg="add del setBg">
        <pc:chgData name="Piotr Rogala" userId="879f120d197dab03" providerId="LiveId" clId="{1D0281FB-BBCC-4454-BE9A-2FEF76A0D9D4}" dt="2019-11-03T16:01:42.924" v="2434" actId="2696"/>
        <pc:sldMkLst>
          <pc:docMk/>
          <pc:sldMk cId="4123498064" sldId="313"/>
        </pc:sldMkLst>
      </pc:sldChg>
      <pc:sldChg chg="add ord">
        <pc:chgData name="Piotr Rogala" userId="879f120d197dab03" providerId="LiveId" clId="{1D0281FB-BBCC-4454-BE9A-2FEF76A0D9D4}" dt="2019-11-03T16:01:48.063" v="2435"/>
        <pc:sldMkLst>
          <pc:docMk/>
          <pc:sldMk cId="1412124795" sldId="314"/>
        </pc:sldMkLst>
      </pc:sldChg>
      <pc:sldChg chg="add del ord">
        <pc:chgData name="Piotr Rogala" userId="879f120d197dab03" providerId="LiveId" clId="{1D0281FB-BBCC-4454-BE9A-2FEF76A0D9D4}" dt="2019-11-03T20:29:16.053" v="4258" actId="2696"/>
        <pc:sldMkLst>
          <pc:docMk/>
          <pc:sldMk cId="555140676" sldId="316"/>
        </pc:sldMkLst>
      </pc:sldChg>
      <pc:sldChg chg="add ord">
        <pc:chgData name="Piotr Rogala" userId="879f120d197dab03" providerId="LiveId" clId="{1D0281FB-BBCC-4454-BE9A-2FEF76A0D9D4}" dt="2019-11-03T16:06:38.318" v="2547"/>
        <pc:sldMkLst>
          <pc:docMk/>
          <pc:sldMk cId="2511420843" sldId="332"/>
        </pc:sldMkLst>
      </pc:sldChg>
      <pc:sldChg chg="add ord">
        <pc:chgData name="Piotr Rogala" userId="879f120d197dab03" providerId="LiveId" clId="{1D0281FB-BBCC-4454-BE9A-2FEF76A0D9D4}" dt="2019-11-03T16:09:07.505" v="2586"/>
        <pc:sldMkLst>
          <pc:docMk/>
          <pc:sldMk cId="32418667" sldId="348"/>
        </pc:sldMkLst>
      </pc:sldChg>
      <pc:sldChg chg="del">
        <pc:chgData name="Piotr Rogala" userId="879f120d197dab03" providerId="LiveId" clId="{1D0281FB-BBCC-4454-BE9A-2FEF76A0D9D4}" dt="2019-11-03T16:10:03.621" v="2615" actId="2696"/>
        <pc:sldMkLst>
          <pc:docMk/>
          <pc:sldMk cId="544463759" sldId="368"/>
        </pc:sldMkLst>
      </pc:sldChg>
      <pc:sldChg chg="delSp del">
        <pc:chgData name="Piotr Rogala" userId="879f120d197dab03" providerId="LiveId" clId="{1D0281FB-BBCC-4454-BE9A-2FEF76A0D9D4}" dt="2019-11-02T22:36:00.462" v="2431" actId="2696"/>
        <pc:sldMkLst>
          <pc:docMk/>
          <pc:sldMk cId="950824895" sldId="372"/>
        </pc:sldMkLst>
        <pc:picChg chg="del">
          <ac:chgData name="Piotr Rogala" userId="879f120d197dab03" providerId="LiveId" clId="{1D0281FB-BBCC-4454-BE9A-2FEF76A0D9D4}" dt="2019-10-24T20:04:43.285" v="1456" actId="478"/>
          <ac:picMkLst>
            <pc:docMk/>
            <pc:sldMk cId="950824895" sldId="372"/>
            <ac:picMk id="5" creationId="{E43F2D0A-A6C7-47E1-B29E-855998E52630}"/>
          </ac:picMkLst>
        </pc:picChg>
      </pc:sldChg>
      <pc:sldChg chg="modSp">
        <pc:chgData name="Piotr Rogala" userId="879f120d197dab03" providerId="LiveId" clId="{1D0281FB-BBCC-4454-BE9A-2FEF76A0D9D4}" dt="2019-11-05T15:13:49.345" v="4363" actId="20577"/>
        <pc:sldMkLst>
          <pc:docMk/>
          <pc:sldMk cId="2304337194" sldId="375"/>
        </pc:sldMkLst>
        <pc:spChg chg="mod">
          <ac:chgData name="Piotr Rogala" userId="879f120d197dab03" providerId="LiveId" clId="{1D0281FB-BBCC-4454-BE9A-2FEF76A0D9D4}" dt="2019-11-05T15:13:49.345" v="4363" actId="20577"/>
          <ac:spMkLst>
            <pc:docMk/>
            <pc:sldMk cId="2304337194" sldId="375"/>
            <ac:spMk id="3" creationId="{E7AF4831-E4A3-4DBD-9B2F-A858B4B95A7F}"/>
          </ac:spMkLst>
        </pc:spChg>
      </pc:sldChg>
      <pc:sldChg chg="delSp modSp">
        <pc:chgData name="Piotr Rogala" userId="879f120d197dab03" providerId="LiveId" clId="{1D0281FB-BBCC-4454-BE9A-2FEF76A0D9D4}" dt="2019-11-03T16:08:21.803" v="2578" actId="14100"/>
        <pc:sldMkLst>
          <pc:docMk/>
          <pc:sldMk cId="2738095040" sldId="376"/>
        </pc:sldMkLst>
        <pc:spChg chg="del">
          <ac:chgData name="Piotr Rogala" userId="879f120d197dab03" providerId="LiveId" clId="{1D0281FB-BBCC-4454-BE9A-2FEF76A0D9D4}" dt="2019-11-03T16:08:08.616" v="2573" actId="478"/>
          <ac:spMkLst>
            <pc:docMk/>
            <pc:sldMk cId="2738095040" sldId="376"/>
            <ac:spMk id="2" creationId="{725460FE-F992-4850-A289-EF7EB7CB7F77}"/>
          </ac:spMkLst>
        </pc:spChg>
        <pc:picChg chg="mod">
          <ac:chgData name="Piotr Rogala" userId="879f120d197dab03" providerId="LiveId" clId="{1D0281FB-BBCC-4454-BE9A-2FEF76A0D9D4}" dt="2019-11-03T16:08:21.803" v="2578" actId="14100"/>
          <ac:picMkLst>
            <pc:docMk/>
            <pc:sldMk cId="2738095040" sldId="376"/>
            <ac:picMk id="7" creationId="{C67D52A5-5189-4137-AA0A-ED0A038A52D0}"/>
          </ac:picMkLst>
        </pc:picChg>
      </pc:sldChg>
      <pc:sldChg chg="delSp modSp">
        <pc:chgData name="Piotr Rogala" userId="879f120d197dab03" providerId="LiveId" clId="{1D0281FB-BBCC-4454-BE9A-2FEF76A0D9D4}" dt="2019-11-03T16:08:48.724" v="2585" actId="14100"/>
        <pc:sldMkLst>
          <pc:docMk/>
          <pc:sldMk cId="2127423039" sldId="377"/>
        </pc:sldMkLst>
        <pc:spChg chg="del">
          <ac:chgData name="Piotr Rogala" userId="879f120d197dab03" providerId="LiveId" clId="{1D0281FB-BBCC-4454-BE9A-2FEF76A0D9D4}" dt="2019-11-03T16:08:40.175" v="2582" actId="478"/>
          <ac:spMkLst>
            <pc:docMk/>
            <pc:sldMk cId="2127423039" sldId="377"/>
            <ac:spMk id="2" creationId="{194A9B12-7FB5-4E4B-B4F8-377A1D9E973B}"/>
          </ac:spMkLst>
        </pc:spChg>
        <pc:picChg chg="mod">
          <ac:chgData name="Piotr Rogala" userId="879f120d197dab03" providerId="LiveId" clId="{1D0281FB-BBCC-4454-BE9A-2FEF76A0D9D4}" dt="2019-11-03T16:08:48.724" v="2585" actId="14100"/>
          <ac:picMkLst>
            <pc:docMk/>
            <pc:sldMk cId="2127423039" sldId="377"/>
            <ac:picMk id="2052" creationId="{E1E38912-0BF0-4130-B3DF-32900372E559}"/>
          </ac:picMkLst>
        </pc:picChg>
      </pc:sldChg>
      <pc:sldChg chg="delSp modSp ord">
        <pc:chgData name="Piotr Rogala" userId="879f120d197dab03" providerId="LiveId" clId="{1D0281FB-BBCC-4454-BE9A-2FEF76A0D9D4}" dt="2019-11-03T16:08:34.740" v="2581" actId="14100"/>
        <pc:sldMkLst>
          <pc:docMk/>
          <pc:sldMk cId="3951894624" sldId="378"/>
        </pc:sldMkLst>
        <pc:spChg chg="del">
          <ac:chgData name="Piotr Rogala" userId="879f120d197dab03" providerId="LiveId" clId="{1D0281FB-BBCC-4454-BE9A-2FEF76A0D9D4}" dt="2019-11-03T16:08:27.210" v="2579" actId="478"/>
          <ac:spMkLst>
            <pc:docMk/>
            <pc:sldMk cId="3951894624" sldId="378"/>
            <ac:spMk id="2" creationId="{EBD1B6E9-1E34-4F09-8461-3A02F913C2DE}"/>
          </ac:spMkLst>
        </pc:spChg>
        <pc:picChg chg="mod">
          <ac:chgData name="Piotr Rogala" userId="879f120d197dab03" providerId="LiveId" clId="{1D0281FB-BBCC-4454-BE9A-2FEF76A0D9D4}" dt="2019-11-03T16:08:34.740" v="2581" actId="14100"/>
          <ac:picMkLst>
            <pc:docMk/>
            <pc:sldMk cId="3951894624" sldId="378"/>
            <ac:picMk id="3074" creationId="{A63B06E4-5557-4C88-9804-BAB8B82B0DAE}"/>
          </ac:picMkLst>
        </pc:picChg>
      </pc:sldChg>
      <pc:sldChg chg="delSp modSp ord">
        <pc:chgData name="Piotr Rogala" userId="879f120d197dab03" providerId="LiveId" clId="{1D0281FB-BBCC-4454-BE9A-2FEF76A0D9D4}" dt="2019-11-03T16:08:00.957" v="2572" actId="14100"/>
        <pc:sldMkLst>
          <pc:docMk/>
          <pc:sldMk cId="1912920851" sldId="379"/>
        </pc:sldMkLst>
        <pc:spChg chg="del">
          <ac:chgData name="Piotr Rogala" userId="879f120d197dab03" providerId="LiveId" clId="{1D0281FB-BBCC-4454-BE9A-2FEF76A0D9D4}" dt="2019-11-03T16:07:46.513" v="2569" actId="478"/>
          <ac:spMkLst>
            <pc:docMk/>
            <pc:sldMk cId="1912920851" sldId="379"/>
            <ac:spMk id="2" creationId="{89028876-D46C-43AF-BEC8-DD76FB497DC5}"/>
          </ac:spMkLst>
        </pc:spChg>
        <pc:picChg chg="mod">
          <ac:chgData name="Piotr Rogala" userId="879f120d197dab03" providerId="LiveId" clId="{1D0281FB-BBCC-4454-BE9A-2FEF76A0D9D4}" dt="2019-11-03T16:08:00.957" v="2572" actId="14100"/>
          <ac:picMkLst>
            <pc:docMk/>
            <pc:sldMk cId="1912920851" sldId="379"/>
            <ac:picMk id="4098" creationId="{0CFDF20A-0ADC-4808-A7F6-8DB5DFA4E354}"/>
          </ac:picMkLst>
        </pc:picChg>
      </pc:sldChg>
      <pc:sldChg chg="del">
        <pc:chgData name="Piotr Rogala" userId="879f120d197dab03" providerId="LiveId" clId="{1D0281FB-BBCC-4454-BE9A-2FEF76A0D9D4}" dt="2019-11-03T16:00:55.758" v="2432" actId="2696"/>
        <pc:sldMkLst>
          <pc:docMk/>
          <pc:sldMk cId="2579505798" sldId="380"/>
        </pc:sldMkLst>
      </pc:sldChg>
      <pc:sldChg chg="addSp delSp modSp add del">
        <pc:chgData name="Piotr Rogala" userId="879f120d197dab03" providerId="LiveId" clId="{1D0281FB-BBCC-4454-BE9A-2FEF76A0D9D4}" dt="2019-11-03T16:05:33.910" v="2500" actId="2696"/>
        <pc:sldMkLst>
          <pc:docMk/>
          <pc:sldMk cId="152698348" sldId="381"/>
        </pc:sldMkLst>
        <pc:spChg chg="mod">
          <ac:chgData name="Piotr Rogala" userId="879f120d197dab03" providerId="LiveId" clId="{1D0281FB-BBCC-4454-BE9A-2FEF76A0D9D4}" dt="2019-10-24T10:09:49.885" v="23" actId="20577"/>
          <ac:spMkLst>
            <pc:docMk/>
            <pc:sldMk cId="152698348" sldId="381"/>
            <ac:spMk id="2" creationId="{1EC0E6FC-2268-4B83-9AAC-4CBC740E5DA2}"/>
          </ac:spMkLst>
        </pc:spChg>
        <pc:spChg chg="del">
          <ac:chgData name="Piotr Rogala" userId="879f120d197dab03" providerId="LiveId" clId="{1D0281FB-BBCC-4454-BE9A-2FEF76A0D9D4}" dt="2019-10-24T10:09:36.579" v="3" actId="478"/>
          <ac:spMkLst>
            <pc:docMk/>
            <pc:sldMk cId="152698348" sldId="381"/>
            <ac:spMk id="3" creationId="{E7AF4831-E4A3-4DBD-9B2F-A858B4B95A7F}"/>
          </ac:spMkLst>
        </pc:spChg>
        <pc:spChg chg="add mod">
          <ac:chgData name="Piotr Rogala" userId="879f120d197dab03" providerId="LiveId" clId="{1D0281FB-BBCC-4454-BE9A-2FEF76A0D9D4}" dt="2019-10-24T10:09:36.579" v="3" actId="478"/>
          <ac:spMkLst>
            <pc:docMk/>
            <pc:sldMk cId="152698348" sldId="381"/>
            <ac:spMk id="5" creationId="{18F651E4-F1B4-4DE1-AEE8-93CA452073A8}"/>
          </ac:spMkLst>
        </pc:spChg>
      </pc:sldChg>
      <pc:sldChg chg="add del">
        <pc:chgData name="Piotr Rogala" userId="879f120d197dab03" providerId="LiveId" clId="{1D0281FB-BBCC-4454-BE9A-2FEF76A0D9D4}" dt="2019-10-24T10:08:36.062" v="1"/>
        <pc:sldMkLst>
          <pc:docMk/>
          <pc:sldMk cId="3555150081" sldId="381"/>
        </pc:sldMkLst>
      </pc:sldChg>
      <pc:sldChg chg="addSp modSp add del">
        <pc:chgData name="Piotr Rogala" userId="879f120d197dab03" providerId="LiveId" clId="{1D0281FB-BBCC-4454-BE9A-2FEF76A0D9D4}" dt="2019-11-03T16:01:42.922" v="2433" actId="2696"/>
        <pc:sldMkLst>
          <pc:docMk/>
          <pc:sldMk cId="4158376161" sldId="382"/>
        </pc:sldMkLst>
        <pc:spChg chg="mod">
          <ac:chgData name="Piotr Rogala" userId="879f120d197dab03" providerId="LiveId" clId="{1D0281FB-BBCC-4454-BE9A-2FEF76A0D9D4}" dt="2019-10-24T10:10:02.150" v="37" actId="20577"/>
          <ac:spMkLst>
            <pc:docMk/>
            <pc:sldMk cId="4158376161" sldId="382"/>
            <ac:spMk id="2" creationId="{E6303AA9-9165-4832-9A2B-E3C03807E92E}"/>
          </ac:spMkLst>
        </pc:spChg>
        <pc:picChg chg="add mod">
          <ac:chgData name="Piotr Rogala" userId="879f120d197dab03" providerId="LiveId" clId="{1D0281FB-BBCC-4454-BE9A-2FEF76A0D9D4}" dt="2019-10-24T20:04:23.814" v="1455" actId="1076"/>
          <ac:picMkLst>
            <pc:docMk/>
            <pc:sldMk cId="4158376161" sldId="382"/>
            <ac:picMk id="2050" creationId="{27336C24-094E-4ECC-A950-C0D23FA2EDD8}"/>
          </ac:picMkLst>
        </pc:picChg>
      </pc:sldChg>
      <pc:sldChg chg="modSp add modNotesTx">
        <pc:chgData name="Piotr Rogala" userId="879f120d197dab03" providerId="LiveId" clId="{1D0281FB-BBCC-4454-BE9A-2FEF76A0D9D4}" dt="2019-11-06T22:39:08.824" v="4620" actId="20577"/>
        <pc:sldMkLst>
          <pc:docMk/>
          <pc:sldMk cId="2156651476" sldId="383"/>
        </pc:sldMkLst>
        <pc:spChg chg="mod">
          <ac:chgData name="Piotr Rogala" userId="879f120d197dab03" providerId="LiveId" clId="{1D0281FB-BBCC-4454-BE9A-2FEF76A0D9D4}" dt="2019-11-03T16:25:45.946" v="2997" actId="20577"/>
          <ac:spMkLst>
            <pc:docMk/>
            <pc:sldMk cId="2156651476" sldId="383"/>
            <ac:spMk id="2" creationId="{8FC01D39-8B7F-4376-9A5B-0CBA5324052B}"/>
          </ac:spMkLst>
        </pc:spChg>
        <pc:spChg chg="mod">
          <ac:chgData name="Piotr Rogala" userId="879f120d197dab03" providerId="LiveId" clId="{1D0281FB-BBCC-4454-BE9A-2FEF76A0D9D4}" dt="2019-11-03T16:24:12.473" v="2962" actId="20577"/>
          <ac:spMkLst>
            <pc:docMk/>
            <pc:sldMk cId="2156651476" sldId="383"/>
            <ac:spMk id="3" creationId="{7E21547C-B7F3-406C-A542-F5B4C7FB9782}"/>
          </ac:spMkLst>
        </pc:spChg>
      </pc:sldChg>
      <pc:sldChg chg="modSp add">
        <pc:chgData name="Piotr Rogala" userId="879f120d197dab03" providerId="LiveId" clId="{1D0281FB-BBCC-4454-BE9A-2FEF76A0D9D4}" dt="2019-11-03T20:35:14.327" v="4329" actId="20577"/>
        <pc:sldMkLst>
          <pc:docMk/>
          <pc:sldMk cId="855986671" sldId="384"/>
        </pc:sldMkLst>
        <pc:spChg chg="mod">
          <ac:chgData name="Piotr Rogala" userId="879f120d197dab03" providerId="LiveId" clId="{1D0281FB-BBCC-4454-BE9A-2FEF76A0D9D4}" dt="2019-11-03T20:35:14.327" v="4329" actId="20577"/>
          <ac:spMkLst>
            <pc:docMk/>
            <pc:sldMk cId="855986671" sldId="384"/>
            <ac:spMk id="2" creationId="{4FB9D5B4-29AB-4BA8-9D55-61357B656FD1}"/>
          </ac:spMkLst>
        </pc:spChg>
        <pc:spChg chg="mod">
          <ac:chgData name="Piotr Rogala" userId="879f120d197dab03" providerId="LiveId" clId="{1D0281FB-BBCC-4454-BE9A-2FEF76A0D9D4}" dt="2019-11-03T16:26:51.365" v="3050" actId="6549"/>
          <ac:spMkLst>
            <pc:docMk/>
            <pc:sldMk cId="855986671" sldId="384"/>
            <ac:spMk id="3" creationId="{9577D58A-B525-4DE2-8B85-0857625A34BE}"/>
          </ac:spMkLst>
        </pc:spChg>
      </pc:sldChg>
      <pc:sldChg chg="modSp add modNotesTx">
        <pc:chgData name="Piotr Rogala" userId="879f120d197dab03" providerId="LiveId" clId="{1D0281FB-BBCC-4454-BE9A-2FEF76A0D9D4}" dt="2019-11-03T16:36:28.947" v="3507" actId="20577"/>
        <pc:sldMkLst>
          <pc:docMk/>
          <pc:sldMk cId="557808432" sldId="385"/>
        </pc:sldMkLst>
        <pc:spChg chg="mod">
          <ac:chgData name="Piotr Rogala" userId="879f120d197dab03" providerId="LiveId" clId="{1D0281FB-BBCC-4454-BE9A-2FEF76A0D9D4}" dt="2019-11-03T16:32:53.321" v="3252" actId="20577"/>
          <ac:spMkLst>
            <pc:docMk/>
            <pc:sldMk cId="557808432" sldId="385"/>
            <ac:spMk id="2" creationId="{0069095E-5FF8-44A7-A514-6C5CC302AA3F}"/>
          </ac:spMkLst>
        </pc:spChg>
        <pc:spChg chg="mod">
          <ac:chgData name="Piotr Rogala" userId="879f120d197dab03" providerId="LiveId" clId="{1D0281FB-BBCC-4454-BE9A-2FEF76A0D9D4}" dt="2019-11-03T16:35:34.626" v="3407" actId="20577"/>
          <ac:spMkLst>
            <pc:docMk/>
            <pc:sldMk cId="557808432" sldId="385"/>
            <ac:spMk id="3" creationId="{63703F19-C5F4-4187-9484-A2EA6E357317}"/>
          </ac:spMkLst>
        </pc:spChg>
      </pc:sldChg>
      <pc:sldChg chg="addSp delSp modSp add">
        <pc:chgData name="Piotr Rogala" userId="879f120d197dab03" providerId="LiveId" clId="{1D0281FB-BBCC-4454-BE9A-2FEF76A0D9D4}" dt="2019-11-03T16:36:43.303" v="3511" actId="5793"/>
        <pc:sldMkLst>
          <pc:docMk/>
          <pc:sldMk cId="803044905" sldId="386"/>
        </pc:sldMkLst>
        <pc:spChg chg="del">
          <ac:chgData name="Piotr Rogala" userId="879f120d197dab03" providerId="LiveId" clId="{1D0281FB-BBCC-4454-BE9A-2FEF76A0D9D4}" dt="2019-11-03T16:09:23.084" v="2587" actId="478"/>
          <ac:spMkLst>
            <pc:docMk/>
            <pc:sldMk cId="803044905" sldId="386"/>
            <ac:spMk id="2" creationId="{719343E9-C0BF-4565-AB67-72D6FB379D7F}"/>
          </ac:spMkLst>
        </pc:spChg>
        <pc:spChg chg="mod">
          <ac:chgData name="Piotr Rogala" userId="879f120d197dab03" providerId="LiveId" clId="{1D0281FB-BBCC-4454-BE9A-2FEF76A0D9D4}" dt="2019-11-03T16:36:43.303" v="3511" actId="5793"/>
          <ac:spMkLst>
            <pc:docMk/>
            <pc:sldMk cId="803044905" sldId="386"/>
            <ac:spMk id="3" creationId="{D80C85DD-0F86-4F09-B02D-92CC2420D645}"/>
          </ac:spMkLst>
        </pc:spChg>
        <pc:grpChg chg="add mod">
          <ac:chgData name="Piotr Rogala" userId="879f120d197dab03" providerId="LiveId" clId="{1D0281FB-BBCC-4454-BE9A-2FEF76A0D9D4}" dt="2019-11-03T16:09:43.805" v="2614" actId="1035"/>
          <ac:grpSpMkLst>
            <pc:docMk/>
            <pc:sldMk cId="803044905" sldId="386"/>
            <ac:grpSpMk id="11" creationId="{E11B327E-0972-4A90-A5E9-0CFE7E6BDFDE}"/>
          </ac:grpSpMkLst>
        </pc:grpChg>
        <pc:picChg chg="add del">
          <ac:chgData name="Piotr Rogala" userId="879f120d197dab03" providerId="LiveId" clId="{1D0281FB-BBCC-4454-BE9A-2FEF76A0D9D4}" dt="2019-10-24T10:24:55.768" v="1114"/>
          <ac:picMkLst>
            <pc:docMk/>
            <pc:sldMk cId="803044905" sldId="386"/>
            <ac:picMk id="1026" creationId="{B8545311-FD3D-4FA3-AA12-18336AA8C52B}"/>
          </ac:picMkLst>
        </pc:picChg>
        <pc:cxnChg chg="add mod">
          <ac:chgData name="Piotr Rogala" userId="879f120d197dab03" providerId="LiveId" clId="{1D0281FB-BBCC-4454-BE9A-2FEF76A0D9D4}" dt="2019-10-24T10:27:52.987" v="1300" actId="164"/>
          <ac:cxnSpMkLst>
            <pc:docMk/>
            <pc:sldMk cId="803044905" sldId="386"/>
            <ac:cxnSpMk id="5" creationId="{E891FFB6-7670-44A5-9F0D-0F9B2B214AF7}"/>
          </ac:cxnSpMkLst>
        </pc:cxnChg>
        <pc:cxnChg chg="add mod">
          <ac:chgData name="Piotr Rogala" userId="879f120d197dab03" providerId="LiveId" clId="{1D0281FB-BBCC-4454-BE9A-2FEF76A0D9D4}" dt="2019-10-24T10:27:52.987" v="1300" actId="164"/>
          <ac:cxnSpMkLst>
            <pc:docMk/>
            <pc:sldMk cId="803044905" sldId="386"/>
            <ac:cxnSpMk id="7" creationId="{6C5C85E4-C393-47F8-B91D-570A49A122BC}"/>
          </ac:cxnSpMkLst>
        </pc:cxnChg>
        <pc:cxnChg chg="add mod">
          <ac:chgData name="Piotr Rogala" userId="879f120d197dab03" providerId="LiveId" clId="{1D0281FB-BBCC-4454-BE9A-2FEF76A0D9D4}" dt="2019-10-24T10:27:52.987" v="1300" actId="164"/>
          <ac:cxnSpMkLst>
            <pc:docMk/>
            <pc:sldMk cId="803044905" sldId="386"/>
            <ac:cxnSpMk id="8" creationId="{9E343CB2-5E65-48D6-ADCD-66A084B65CDA}"/>
          </ac:cxnSpMkLst>
        </pc:cxnChg>
      </pc:sldChg>
      <pc:sldChg chg="modSp add">
        <pc:chgData name="Piotr Rogala" userId="879f120d197dab03" providerId="LiveId" clId="{1D0281FB-BBCC-4454-BE9A-2FEF76A0D9D4}" dt="2019-11-03T16:38:08.295" v="3570" actId="20577"/>
        <pc:sldMkLst>
          <pc:docMk/>
          <pc:sldMk cId="1113212366" sldId="387"/>
        </pc:sldMkLst>
        <pc:spChg chg="mod">
          <ac:chgData name="Piotr Rogala" userId="879f120d197dab03" providerId="LiveId" clId="{1D0281FB-BBCC-4454-BE9A-2FEF76A0D9D4}" dt="2019-11-03T16:37:25.724" v="3524" actId="20577"/>
          <ac:spMkLst>
            <pc:docMk/>
            <pc:sldMk cId="1113212366" sldId="387"/>
            <ac:spMk id="2" creationId="{EFE669E7-C676-48E0-A218-C658ED5986D1}"/>
          </ac:spMkLst>
        </pc:spChg>
        <pc:spChg chg="mod">
          <ac:chgData name="Piotr Rogala" userId="879f120d197dab03" providerId="LiveId" clId="{1D0281FB-BBCC-4454-BE9A-2FEF76A0D9D4}" dt="2019-11-03T16:38:08.295" v="3570" actId="20577"/>
          <ac:spMkLst>
            <pc:docMk/>
            <pc:sldMk cId="1113212366" sldId="387"/>
            <ac:spMk id="3" creationId="{F6D3F0EC-B11A-447C-A9AA-F41C6868A96F}"/>
          </ac:spMkLst>
        </pc:spChg>
      </pc:sldChg>
      <pc:sldChg chg="modSp add">
        <pc:chgData name="Piotr Rogala" userId="879f120d197dab03" providerId="LiveId" clId="{1D0281FB-BBCC-4454-BE9A-2FEF76A0D9D4}" dt="2019-11-03T16:39:55.475" v="3715" actId="20577"/>
        <pc:sldMkLst>
          <pc:docMk/>
          <pc:sldMk cId="2670354586" sldId="388"/>
        </pc:sldMkLst>
        <pc:spChg chg="mod">
          <ac:chgData name="Piotr Rogala" userId="879f120d197dab03" providerId="LiveId" clId="{1D0281FB-BBCC-4454-BE9A-2FEF76A0D9D4}" dt="2019-11-03T16:38:35.949" v="3580" actId="20577"/>
          <ac:spMkLst>
            <pc:docMk/>
            <pc:sldMk cId="2670354586" sldId="388"/>
            <ac:spMk id="2" creationId="{752F4EC6-C6F9-4F3B-B5C3-AF3B9D88E879}"/>
          </ac:spMkLst>
        </pc:spChg>
        <pc:spChg chg="mod">
          <ac:chgData name="Piotr Rogala" userId="879f120d197dab03" providerId="LiveId" clId="{1D0281FB-BBCC-4454-BE9A-2FEF76A0D9D4}" dt="2019-11-03T16:39:55.475" v="3715" actId="20577"/>
          <ac:spMkLst>
            <pc:docMk/>
            <pc:sldMk cId="2670354586" sldId="388"/>
            <ac:spMk id="3" creationId="{397E7208-50FC-4C81-82A6-1EB6EDDABC8A}"/>
          </ac:spMkLst>
        </pc:spChg>
      </pc:sldChg>
      <pc:sldChg chg="modSp add">
        <pc:chgData name="Piotr Rogala" userId="879f120d197dab03" providerId="LiveId" clId="{1D0281FB-BBCC-4454-BE9A-2FEF76A0D9D4}" dt="2019-11-03T16:41:31.527" v="3836" actId="313"/>
        <pc:sldMkLst>
          <pc:docMk/>
          <pc:sldMk cId="516571773" sldId="389"/>
        </pc:sldMkLst>
        <pc:spChg chg="mod">
          <ac:chgData name="Piotr Rogala" userId="879f120d197dab03" providerId="LiveId" clId="{1D0281FB-BBCC-4454-BE9A-2FEF76A0D9D4}" dt="2019-11-03T16:40:28.922" v="3724" actId="20577"/>
          <ac:spMkLst>
            <pc:docMk/>
            <pc:sldMk cId="516571773" sldId="389"/>
            <ac:spMk id="2" creationId="{6E1B6326-501D-40E5-9E15-8F22D6FCAEAF}"/>
          </ac:spMkLst>
        </pc:spChg>
        <pc:spChg chg="mod">
          <ac:chgData name="Piotr Rogala" userId="879f120d197dab03" providerId="LiveId" clId="{1D0281FB-BBCC-4454-BE9A-2FEF76A0D9D4}" dt="2019-11-03T16:41:31.527" v="3836" actId="313"/>
          <ac:spMkLst>
            <pc:docMk/>
            <pc:sldMk cId="516571773" sldId="389"/>
            <ac:spMk id="3" creationId="{3F2FB4F7-8594-45B0-982F-BD7F0715126E}"/>
          </ac:spMkLst>
        </pc:spChg>
      </pc:sldChg>
      <pc:sldChg chg="modSp add">
        <pc:chgData name="Piotr Rogala" userId="879f120d197dab03" providerId="LiveId" clId="{1D0281FB-BBCC-4454-BE9A-2FEF76A0D9D4}" dt="2019-11-03T16:43:10.402" v="3913" actId="313"/>
        <pc:sldMkLst>
          <pc:docMk/>
          <pc:sldMk cId="441898656" sldId="390"/>
        </pc:sldMkLst>
        <pc:spChg chg="mod">
          <ac:chgData name="Piotr Rogala" userId="879f120d197dab03" providerId="LiveId" clId="{1D0281FB-BBCC-4454-BE9A-2FEF76A0D9D4}" dt="2019-11-03T16:42:06.760" v="3846" actId="20577"/>
          <ac:spMkLst>
            <pc:docMk/>
            <pc:sldMk cId="441898656" sldId="390"/>
            <ac:spMk id="2" creationId="{F7F02B7B-5CF9-468F-BDE9-C211347D6BAC}"/>
          </ac:spMkLst>
        </pc:spChg>
        <pc:spChg chg="mod">
          <ac:chgData name="Piotr Rogala" userId="879f120d197dab03" providerId="LiveId" clId="{1D0281FB-BBCC-4454-BE9A-2FEF76A0D9D4}" dt="2019-11-03T16:43:10.402" v="3913" actId="313"/>
          <ac:spMkLst>
            <pc:docMk/>
            <pc:sldMk cId="441898656" sldId="390"/>
            <ac:spMk id="3" creationId="{573BEC90-D39F-4DE9-9EC4-B7F3730F661D}"/>
          </ac:spMkLst>
        </pc:spChg>
      </pc:sldChg>
      <pc:sldChg chg="modSp add del ord">
        <pc:chgData name="Piotr Rogala" userId="879f120d197dab03" providerId="LiveId" clId="{1D0281FB-BBCC-4454-BE9A-2FEF76A0D9D4}" dt="2019-11-03T16:45:58.522" v="4034" actId="2696"/>
        <pc:sldMkLst>
          <pc:docMk/>
          <pc:sldMk cId="2149118633" sldId="391"/>
        </pc:sldMkLst>
        <pc:spChg chg="mod">
          <ac:chgData name="Piotr Rogala" userId="879f120d197dab03" providerId="LiveId" clId="{1D0281FB-BBCC-4454-BE9A-2FEF76A0D9D4}" dt="2019-10-24T21:12:44.492" v="2177" actId="20577"/>
          <ac:spMkLst>
            <pc:docMk/>
            <pc:sldMk cId="2149118633" sldId="391"/>
            <ac:spMk id="2" creationId="{B3FCA57E-4571-457D-9045-EB50DC31BD5C}"/>
          </ac:spMkLst>
        </pc:spChg>
        <pc:spChg chg="mod">
          <ac:chgData name="Piotr Rogala" userId="879f120d197dab03" providerId="LiveId" clId="{1D0281FB-BBCC-4454-BE9A-2FEF76A0D9D4}" dt="2019-10-24T21:13:47.033" v="2304" actId="20577"/>
          <ac:spMkLst>
            <pc:docMk/>
            <pc:sldMk cId="2149118633" sldId="391"/>
            <ac:spMk id="3" creationId="{EEC868A4-8B08-45A3-BB62-7D0148514FF7}"/>
          </ac:spMkLst>
        </pc:spChg>
      </pc:sldChg>
      <pc:sldChg chg="modSp add">
        <pc:chgData name="Piotr Rogala" userId="879f120d197dab03" providerId="LiveId" clId="{1D0281FB-BBCC-4454-BE9A-2FEF76A0D9D4}" dt="2019-11-03T16:51:21.241" v="4211" actId="20577"/>
        <pc:sldMkLst>
          <pc:docMk/>
          <pc:sldMk cId="3232371234" sldId="392"/>
        </pc:sldMkLst>
        <pc:spChg chg="mod">
          <ac:chgData name="Piotr Rogala" userId="879f120d197dab03" providerId="LiveId" clId="{1D0281FB-BBCC-4454-BE9A-2FEF76A0D9D4}" dt="2019-11-03T16:12:37.115" v="2711" actId="20577"/>
          <ac:spMkLst>
            <pc:docMk/>
            <pc:sldMk cId="3232371234" sldId="392"/>
            <ac:spMk id="2" creationId="{7A60F7F0-07E3-411F-9EB6-5B6BBAB66A3D}"/>
          </ac:spMkLst>
        </pc:spChg>
        <pc:spChg chg="mod">
          <ac:chgData name="Piotr Rogala" userId="879f120d197dab03" providerId="LiveId" clId="{1D0281FB-BBCC-4454-BE9A-2FEF76A0D9D4}" dt="2019-11-03T16:51:21.241" v="4211" actId="20577"/>
          <ac:spMkLst>
            <pc:docMk/>
            <pc:sldMk cId="3232371234" sldId="392"/>
            <ac:spMk id="3" creationId="{752A64F6-72C5-44ED-A7BE-914A47A82E3D}"/>
          </ac:spMkLst>
        </pc:spChg>
      </pc:sldChg>
      <pc:sldChg chg="modSp add ord">
        <pc:chgData name="Piotr Rogala" userId="879f120d197dab03" providerId="LiveId" clId="{1D0281FB-BBCC-4454-BE9A-2FEF76A0D9D4}" dt="2019-11-03T20:38:32.148" v="4335" actId="20577"/>
        <pc:sldMkLst>
          <pc:docMk/>
          <pc:sldMk cId="4200823038" sldId="393"/>
        </pc:sldMkLst>
        <pc:spChg chg="mod">
          <ac:chgData name="Piotr Rogala" userId="879f120d197dab03" providerId="LiveId" clId="{1D0281FB-BBCC-4454-BE9A-2FEF76A0D9D4}" dt="2019-11-03T16:15:02.750" v="2718" actId="6549"/>
          <ac:spMkLst>
            <pc:docMk/>
            <pc:sldMk cId="4200823038" sldId="393"/>
            <ac:spMk id="2" creationId="{FD232229-7E6B-4319-977E-35BF8FC373B6}"/>
          </ac:spMkLst>
        </pc:spChg>
        <pc:spChg chg="mod">
          <ac:chgData name="Piotr Rogala" userId="879f120d197dab03" providerId="LiveId" clId="{1D0281FB-BBCC-4454-BE9A-2FEF76A0D9D4}" dt="2019-11-03T20:38:32.148" v="4335" actId="20577"/>
          <ac:spMkLst>
            <pc:docMk/>
            <pc:sldMk cId="4200823038" sldId="393"/>
            <ac:spMk id="3" creationId="{3C1B0E8C-26E6-4286-81F5-6D96EAEEF1A8}"/>
          </ac:spMkLst>
        </pc:spChg>
      </pc:sldChg>
      <pc:sldChg chg="addSp add ord">
        <pc:chgData name="Piotr Rogala" userId="879f120d197dab03" providerId="LiveId" clId="{1D0281FB-BBCC-4454-BE9A-2FEF76A0D9D4}" dt="2019-11-03T16:06:33.647" v="2546"/>
        <pc:sldMkLst>
          <pc:docMk/>
          <pc:sldMk cId="2268912503" sldId="394"/>
        </pc:sldMkLst>
        <pc:picChg chg="add">
          <ac:chgData name="Piotr Rogala" userId="879f120d197dab03" providerId="LiveId" clId="{1D0281FB-BBCC-4454-BE9A-2FEF76A0D9D4}" dt="2019-10-27T12:52:53.211" v="2418"/>
          <ac:picMkLst>
            <pc:docMk/>
            <pc:sldMk cId="2268912503" sldId="394"/>
            <ac:picMk id="1026" creationId="{0CAE8C0B-09AD-46FC-96FC-BADAB3F17EC4}"/>
          </ac:picMkLst>
        </pc:picChg>
      </pc:sldChg>
      <pc:sldChg chg="add del">
        <pc:chgData name="Piotr Rogala" userId="879f120d197dab03" providerId="LiveId" clId="{1D0281FB-BBCC-4454-BE9A-2FEF76A0D9D4}" dt="2019-10-27T21:44:52.558" v="2421" actId="2696"/>
        <pc:sldMkLst>
          <pc:docMk/>
          <pc:sldMk cId="2342250104" sldId="395"/>
        </pc:sldMkLst>
      </pc:sldChg>
      <pc:sldChg chg="add del">
        <pc:chgData name="Piotr Rogala" userId="879f120d197dab03" providerId="LiveId" clId="{1D0281FB-BBCC-4454-BE9A-2FEF76A0D9D4}" dt="2019-11-03T16:36:55.412" v="3512" actId="2696"/>
        <pc:sldMkLst>
          <pc:docMk/>
          <pc:sldMk cId="2247690686" sldId="396"/>
        </pc:sldMkLst>
      </pc:sldChg>
      <pc:sldChg chg="addSp delSp modSp add setBg">
        <pc:chgData name="Piotr Rogala" userId="879f120d197dab03" providerId="LiveId" clId="{1D0281FB-BBCC-4454-BE9A-2FEF76A0D9D4}" dt="2019-11-03T16:04:04.518" v="2445"/>
        <pc:sldMkLst>
          <pc:docMk/>
          <pc:sldMk cId="4160780274" sldId="397"/>
        </pc:sldMkLst>
        <pc:picChg chg="add del">
          <ac:chgData name="Piotr Rogala" userId="879f120d197dab03" providerId="LiveId" clId="{1D0281FB-BBCC-4454-BE9A-2FEF76A0D9D4}" dt="2019-11-03T16:03:26.156" v="2438" actId="478"/>
          <ac:picMkLst>
            <pc:docMk/>
            <pc:sldMk cId="4160780274" sldId="397"/>
            <ac:picMk id="4" creationId="{0C9D1E53-9025-405C-BCDD-012A3CA90451}"/>
          </ac:picMkLst>
        </pc:picChg>
        <pc:picChg chg="add mod">
          <ac:chgData name="Piotr Rogala" userId="879f120d197dab03" providerId="LiveId" clId="{1D0281FB-BBCC-4454-BE9A-2FEF76A0D9D4}" dt="2019-11-03T16:03:52.524" v="2444" actId="1076"/>
          <ac:picMkLst>
            <pc:docMk/>
            <pc:sldMk cId="4160780274" sldId="397"/>
            <ac:picMk id="5" creationId="{EDE129F4-818F-4F21-9350-2B9DF795E79E}"/>
          </ac:picMkLst>
        </pc:picChg>
      </pc:sldChg>
      <pc:sldChg chg="delSp modSp add">
        <pc:chgData name="Piotr Rogala" userId="879f120d197dab03" providerId="LiveId" clId="{1D0281FB-BBCC-4454-BE9A-2FEF76A0D9D4}" dt="2019-11-03T16:04:40.401" v="2471" actId="27636"/>
        <pc:sldMkLst>
          <pc:docMk/>
          <pc:sldMk cId="2552582939" sldId="398"/>
        </pc:sldMkLst>
        <pc:spChg chg="mod">
          <ac:chgData name="Piotr Rogala" userId="879f120d197dab03" providerId="LiveId" clId="{1D0281FB-BBCC-4454-BE9A-2FEF76A0D9D4}" dt="2019-11-03T16:04:40.401" v="2471" actId="27636"/>
          <ac:spMkLst>
            <pc:docMk/>
            <pc:sldMk cId="2552582939" sldId="398"/>
            <ac:spMk id="2" creationId="{90A23C14-F120-4FAC-BB75-FED099799515}"/>
          </ac:spMkLst>
        </pc:spChg>
        <pc:spChg chg="del">
          <ac:chgData name="Piotr Rogala" userId="879f120d197dab03" providerId="LiveId" clId="{1D0281FB-BBCC-4454-BE9A-2FEF76A0D9D4}" dt="2019-11-03T16:04:17.346" v="2447" actId="478"/>
          <ac:spMkLst>
            <pc:docMk/>
            <pc:sldMk cId="2552582939" sldId="398"/>
            <ac:spMk id="3" creationId="{C2259807-A612-432B-9055-67846BAADFFC}"/>
          </ac:spMkLst>
        </pc:spChg>
      </pc:sldChg>
      <pc:sldChg chg="modSp add ord modNotesTx">
        <pc:chgData name="Piotr Rogala" userId="879f120d197dab03" providerId="LiveId" clId="{1D0281FB-BBCC-4454-BE9A-2FEF76A0D9D4}" dt="2019-11-05T15:14:11.545" v="4381" actId="20577"/>
        <pc:sldMkLst>
          <pc:docMk/>
          <pc:sldMk cId="557476441" sldId="399"/>
        </pc:sldMkLst>
        <pc:spChg chg="mod">
          <ac:chgData name="Piotr Rogala" userId="879f120d197dab03" providerId="LiveId" clId="{1D0281FB-BBCC-4454-BE9A-2FEF76A0D9D4}" dt="2019-11-05T15:13:38.579" v="4353" actId="6549"/>
          <ac:spMkLst>
            <pc:docMk/>
            <pc:sldMk cId="557476441" sldId="399"/>
            <ac:spMk id="2" creationId="{90A23C14-F120-4FAC-BB75-FED099799515}"/>
          </ac:spMkLst>
        </pc:spChg>
      </pc:sldChg>
      <pc:sldChg chg="modSp add ord">
        <pc:chgData name="Piotr Rogala" userId="879f120d197dab03" providerId="LiveId" clId="{1D0281FB-BBCC-4454-BE9A-2FEF76A0D9D4}" dt="2019-11-03T16:12:11.392" v="2686" actId="20577"/>
        <pc:sldMkLst>
          <pc:docMk/>
          <pc:sldMk cId="854957349" sldId="400"/>
        </pc:sldMkLst>
        <pc:spChg chg="mod">
          <ac:chgData name="Piotr Rogala" userId="879f120d197dab03" providerId="LiveId" clId="{1D0281FB-BBCC-4454-BE9A-2FEF76A0D9D4}" dt="2019-11-03T16:12:11.392" v="2686" actId="20577"/>
          <ac:spMkLst>
            <pc:docMk/>
            <pc:sldMk cId="854957349" sldId="400"/>
            <ac:spMk id="2" creationId="{90A23C14-F120-4FAC-BB75-FED099799515}"/>
          </ac:spMkLst>
        </pc:spChg>
      </pc:sldChg>
      <pc:sldChg chg="modSp add ord">
        <pc:chgData name="Piotr Rogala" userId="879f120d197dab03" providerId="LiveId" clId="{1D0281FB-BBCC-4454-BE9A-2FEF76A0D9D4}" dt="2019-11-03T16:06:31.050" v="2545" actId="20577"/>
        <pc:sldMkLst>
          <pc:docMk/>
          <pc:sldMk cId="909530687" sldId="401"/>
        </pc:sldMkLst>
        <pc:spChg chg="mod">
          <ac:chgData name="Piotr Rogala" userId="879f120d197dab03" providerId="LiveId" clId="{1D0281FB-BBCC-4454-BE9A-2FEF76A0D9D4}" dt="2019-11-03T16:06:31.050" v="2545" actId="20577"/>
          <ac:spMkLst>
            <pc:docMk/>
            <pc:sldMk cId="909530687" sldId="401"/>
            <ac:spMk id="2" creationId="{90A23C14-F120-4FAC-BB75-FED099799515}"/>
          </ac:spMkLst>
        </pc:spChg>
      </pc:sldChg>
      <pc:sldChg chg="addSp delSp modSp add">
        <pc:chgData name="Piotr Rogala" userId="879f120d197dab03" providerId="LiveId" clId="{1D0281FB-BBCC-4454-BE9A-2FEF76A0D9D4}" dt="2019-11-03T16:14:34.901" v="2716" actId="1076"/>
        <pc:sldMkLst>
          <pc:docMk/>
          <pc:sldMk cId="3676181653" sldId="402"/>
        </pc:sldMkLst>
        <pc:spChg chg="mod">
          <ac:chgData name="Piotr Rogala" userId="879f120d197dab03" providerId="LiveId" clId="{1D0281FB-BBCC-4454-BE9A-2FEF76A0D9D4}" dt="2019-11-03T16:07:01.808" v="2567" actId="20577"/>
          <ac:spMkLst>
            <pc:docMk/>
            <pc:sldMk cId="3676181653" sldId="402"/>
            <ac:spMk id="2" creationId="{B8885619-47C6-45F7-8102-B3643193DD00}"/>
          </ac:spMkLst>
        </pc:spChg>
        <pc:spChg chg="del">
          <ac:chgData name="Piotr Rogala" userId="879f120d197dab03" providerId="LiveId" clId="{1D0281FB-BBCC-4454-BE9A-2FEF76A0D9D4}" dt="2019-11-03T16:14:26.912" v="2713" actId="478"/>
          <ac:spMkLst>
            <pc:docMk/>
            <pc:sldMk cId="3676181653" sldId="402"/>
            <ac:spMk id="3" creationId="{2D072142-018F-4614-8007-AC02CB6D9015}"/>
          </ac:spMkLst>
        </pc:spChg>
        <pc:picChg chg="add mod">
          <ac:chgData name="Piotr Rogala" userId="879f120d197dab03" providerId="LiveId" clId="{1D0281FB-BBCC-4454-BE9A-2FEF76A0D9D4}" dt="2019-11-03T16:14:34.901" v="2716" actId="1076"/>
          <ac:picMkLst>
            <pc:docMk/>
            <pc:sldMk cId="3676181653" sldId="402"/>
            <ac:picMk id="4" creationId="{D7A4A0AB-FA9C-42F0-B632-5FD5C8BF14C9}"/>
          </ac:picMkLst>
        </pc:picChg>
      </pc:sldChg>
      <pc:sldChg chg="modSp add ord modNotesTx">
        <pc:chgData name="Piotr Rogala" userId="879f120d197dab03" providerId="LiveId" clId="{1D0281FB-BBCC-4454-BE9A-2FEF76A0D9D4}" dt="2019-11-03T16:45:49.838" v="4033" actId="20577"/>
        <pc:sldMkLst>
          <pc:docMk/>
          <pc:sldMk cId="246943883" sldId="403"/>
        </pc:sldMkLst>
        <pc:spChg chg="mod">
          <ac:chgData name="Piotr Rogala" userId="879f120d197dab03" providerId="LiveId" clId="{1D0281FB-BBCC-4454-BE9A-2FEF76A0D9D4}" dt="2019-11-03T16:12:05.174" v="2685" actId="20577"/>
          <ac:spMkLst>
            <pc:docMk/>
            <pc:sldMk cId="246943883" sldId="403"/>
            <ac:spMk id="2" creationId="{90A23C14-F120-4FAC-BB75-FED099799515}"/>
          </ac:spMkLst>
        </pc:spChg>
      </pc:sldChg>
      <pc:sldChg chg="modSp add">
        <pc:chgData name="Piotr Rogala" userId="879f120d197dab03" providerId="LiveId" clId="{1D0281FB-BBCC-4454-BE9A-2FEF76A0D9D4}" dt="2019-11-03T16:12:24.214" v="2699" actId="20577"/>
        <pc:sldMkLst>
          <pc:docMk/>
          <pc:sldMk cId="601737853" sldId="404"/>
        </pc:sldMkLst>
        <pc:spChg chg="mod">
          <ac:chgData name="Piotr Rogala" userId="879f120d197dab03" providerId="LiveId" clId="{1D0281FB-BBCC-4454-BE9A-2FEF76A0D9D4}" dt="2019-11-03T16:12:24.214" v="2699" actId="20577"/>
          <ac:spMkLst>
            <pc:docMk/>
            <pc:sldMk cId="601737853" sldId="404"/>
            <ac:spMk id="2" creationId="{90A23C14-F120-4FAC-BB75-FED099799515}"/>
          </ac:spMkLst>
        </pc:spChg>
      </pc:sldChg>
      <pc:sldChg chg="addSp delSp add del">
        <pc:chgData name="Piotr Rogala" userId="879f120d197dab03" providerId="LiveId" clId="{1D0281FB-BBCC-4454-BE9A-2FEF76A0D9D4}" dt="2019-11-05T17:23:27.614" v="4594" actId="2696"/>
        <pc:sldMkLst>
          <pc:docMk/>
          <pc:sldMk cId="2654129042" sldId="405"/>
        </pc:sldMkLst>
        <pc:spChg chg="add del">
          <ac:chgData name="Piotr Rogala" userId="879f120d197dab03" providerId="LiveId" clId="{1D0281FB-BBCC-4454-BE9A-2FEF76A0D9D4}" dt="2019-11-05T17:22:55.810" v="4545"/>
          <ac:spMkLst>
            <pc:docMk/>
            <pc:sldMk cId="2654129042" sldId="405"/>
            <ac:spMk id="4" creationId="{6AD86A28-5B9C-4AA4-AD1A-50E1572EA891}"/>
          </ac:spMkLst>
        </pc:spChg>
      </pc:sldChg>
      <pc:sldChg chg="addSp delSp modSp add ord">
        <pc:chgData name="Piotr Rogala" userId="879f120d197dab03" providerId="LiveId" clId="{1D0281FB-BBCC-4454-BE9A-2FEF76A0D9D4}" dt="2019-11-05T17:23:24.823" v="4593"/>
        <pc:sldMkLst>
          <pc:docMk/>
          <pc:sldMk cId="3972738166" sldId="406"/>
        </pc:sldMkLst>
        <pc:spChg chg="mod">
          <ac:chgData name="Piotr Rogala" userId="879f120d197dab03" providerId="LiveId" clId="{1D0281FB-BBCC-4454-BE9A-2FEF76A0D9D4}" dt="2019-11-05T17:23:18.032" v="4592" actId="404"/>
          <ac:spMkLst>
            <pc:docMk/>
            <pc:sldMk cId="3972738166" sldId="406"/>
            <ac:spMk id="2" creationId="{90A23C14-F120-4FAC-BB75-FED099799515}"/>
          </ac:spMkLst>
        </pc:spChg>
        <pc:spChg chg="add del">
          <ac:chgData name="Piotr Rogala" userId="879f120d197dab03" providerId="LiveId" clId="{1D0281FB-BBCC-4454-BE9A-2FEF76A0D9D4}" dt="2019-11-05T17:23:02.912" v="4548"/>
          <ac:spMkLst>
            <pc:docMk/>
            <pc:sldMk cId="3972738166" sldId="406"/>
            <ac:spMk id="3" creationId="{BCDB8A3C-58B9-499D-9107-ADD194ACF86F}"/>
          </ac:spMkLst>
        </pc:spChg>
        <pc:spChg chg="add del">
          <ac:chgData name="Piotr Rogala" userId="879f120d197dab03" providerId="LiveId" clId="{1D0281FB-BBCC-4454-BE9A-2FEF76A0D9D4}" dt="2019-11-05T17:23:04.756" v="4550"/>
          <ac:spMkLst>
            <pc:docMk/>
            <pc:sldMk cId="3972738166" sldId="406"/>
            <ac:spMk id="4" creationId="{473D3E5F-5554-4B0A-AFFA-A2E27E63E5CE}"/>
          </ac:spMkLst>
        </pc:spChg>
      </pc:sldChg>
      <pc:sldMasterChg chg="setBg modSldLayout">
        <pc:chgData name="Piotr Rogala" userId="879f120d197dab03" providerId="LiveId" clId="{1D0281FB-BBCC-4454-BE9A-2FEF76A0D9D4}" dt="2019-11-02T22:31:37.485" v="2429"/>
        <pc:sldMasterMkLst>
          <pc:docMk/>
          <pc:sldMasterMk cId="1604763044" sldId="2147483648"/>
        </pc:sldMasterMkLst>
        <pc:sldLayoutChg chg="setBg">
          <pc:chgData name="Piotr Rogala" userId="879f120d197dab03" providerId="LiveId" clId="{1D0281FB-BBCC-4454-BE9A-2FEF76A0D9D4}" dt="2019-11-02T22:31:37.485" v="2429"/>
          <pc:sldLayoutMkLst>
            <pc:docMk/>
            <pc:sldMasterMk cId="1604763044" sldId="2147483648"/>
            <pc:sldLayoutMk cId="3426521852" sldId="2147483649"/>
          </pc:sldLayoutMkLst>
        </pc:sldLayoutChg>
        <pc:sldLayoutChg chg="setBg">
          <pc:chgData name="Piotr Rogala" userId="879f120d197dab03" providerId="LiveId" clId="{1D0281FB-BBCC-4454-BE9A-2FEF76A0D9D4}" dt="2019-11-02T22:31:37.485" v="2429"/>
          <pc:sldLayoutMkLst>
            <pc:docMk/>
            <pc:sldMasterMk cId="1604763044" sldId="2147483648"/>
            <pc:sldLayoutMk cId="1742304242" sldId="2147483650"/>
          </pc:sldLayoutMkLst>
        </pc:sldLayoutChg>
        <pc:sldLayoutChg chg="setBg">
          <pc:chgData name="Piotr Rogala" userId="879f120d197dab03" providerId="LiveId" clId="{1D0281FB-BBCC-4454-BE9A-2FEF76A0D9D4}" dt="2019-11-02T22:31:37.485" v="2429"/>
          <pc:sldLayoutMkLst>
            <pc:docMk/>
            <pc:sldMasterMk cId="1604763044" sldId="2147483648"/>
            <pc:sldLayoutMk cId="364514295" sldId="2147483651"/>
          </pc:sldLayoutMkLst>
        </pc:sldLayoutChg>
        <pc:sldLayoutChg chg="setBg">
          <pc:chgData name="Piotr Rogala" userId="879f120d197dab03" providerId="LiveId" clId="{1D0281FB-BBCC-4454-BE9A-2FEF76A0D9D4}" dt="2019-11-02T22:31:37.485" v="2429"/>
          <pc:sldLayoutMkLst>
            <pc:docMk/>
            <pc:sldMasterMk cId="1604763044" sldId="2147483648"/>
            <pc:sldLayoutMk cId="3087969764" sldId="2147483652"/>
          </pc:sldLayoutMkLst>
        </pc:sldLayoutChg>
        <pc:sldLayoutChg chg="setBg">
          <pc:chgData name="Piotr Rogala" userId="879f120d197dab03" providerId="LiveId" clId="{1D0281FB-BBCC-4454-BE9A-2FEF76A0D9D4}" dt="2019-11-02T22:31:37.485" v="2429"/>
          <pc:sldLayoutMkLst>
            <pc:docMk/>
            <pc:sldMasterMk cId="1604763044" sldId="2147483648"/>
            <pc:sldLayoutMk cId="1407085117" sldId="2147483653"/>
          </pc:sldLayoutMkLst>
        </pc:sldLayoutChg>
        <pc:sldLayoutChg chg="setBg">
          <pc:chgData name="Piotr Rogala" userId="879f120d197dab03" providerId="LiveId" clId="{1D0281FB-BBCC-4454-BE9A-2FEF76A0D9D4}" dt="2019-11-02T22:31:37.485" v="2429"/>
          <pc:sldLayoutMkLst>
            <pc:docMk/>
            <pc:sldMasterMk cId="1604763044" sldId="2147483648"/>
            <pc:sldLayoutMk cId="4162581426" sldId="2147483654"/>
          </pc:sldLayoutMkLst>
        </pc:sldLayoutChg>
        <pc:sldLayoutChg chg="setBg">
          <pc:chgData name="Piotr Rogala" userId="879f120d197dab03" providerId="LiveId" clId="{1D0281FB-BBCC-4454-BE9A-2FEF76A0D9D4}" dt="2019-11-02T22:31:37.485" v="2429"/>
          <pc:sldLayoutMkLst>
            <pc:docMk/>
            <pc:sldMasterMk cId="1604763044" sldId="2147483648"/>
            <pc:sldLayoutMk cId="823536331" sldId="2147483655"/>
          </pc:sldLayoutMkLst>
        </pc:sldLayoutChg>
        <pc:sldLayoutChg chg="setBg">
          <pc:chgData name="Piotr Rogala" userId="879f120d197dab03" providerId="LiveId" clId="{1D0281FB-BBCC-4454-BE9A-2FEF76A0D9D4}" dt="2019-11-02T22:31:37.485" v="2429"/>
          <pc:sldLayoutMkLst>
            <pc:docMk/>
            <pc:sldMasterMk cId="1604763044" sldId="2147483648"/>
            <pc:sldLayoutMk cId="630403593" sldId="2147483656"/>
          </pc:sldLayoutMkLst>
        </pc:sldLayoutChg>
        <pc:sldLayoutChg chg="setBg">
          <pc:chgData name="Piotr Rogala" userId="879f120d197dab03" providerId="LiveId" clId="{1D0281FB-BBCC-4454-BE9A-2FEF76A0D9D4}" dt="2019-11-02T22:31:37.485" v="2429"/>
          <pc:sldLayoutMkLst>
            <pc:docMk/>
            <pc:sldMasterMk cId="1604763044" sldId="2147483648"/>
            <pc:sldLayoutMk cId="2526415086" sldId="2147483657"/>
          </pc:sldLayoutMkLst>
        </pc:sldLayoutChg>
        <pc:sldLayoutChg chg="setBg">
          <pc:chgData name="Piotr Rogala" userId="879f120d197dab03" providerId="LiveId" clId="{1D0281FB-BBCC-4454-BE9A-2FEF76A0D9D4}" dt="2019-11-02T22:31:37.485" v="2429"/>
          <pc:sldLayoutMkLst>
            <pc:docMk/>
            <pc:sldMasterMk cId="1604763044" sldId="2147483648"/>
            <pc:sldLayoutMk cId="722591706" sldId="2147483658"/>
          </pc:sldLayoutMkLst>
        </pc:sldLayoutChg>
        <pc:sldLayoutChg chg="setBg">
          <pc:chgData name="Piotr Rogala" userId="879f120d197dab03" providerId="LiveId" clId="{1D0281FB-BBCC-4454-BE9A-2FEF76A0D9D4}" dt="2019-11-02T22:31:37.485" v="2429"/>
          <pc:sldLayoutMkLst>
            <pc:docMk/>
            <pc:sldMasterMk cId="1604763044" sldId="2147483648"/>
            <pc:sldLayoutMk cId="2838845681" sldId="2147483659"/>
          </pc:sldLayoutMkLst>
        </pc:sldLayoutChg>
        <pc:sldLayoutChg chg="setBg">
          <pc:chgData name="Piotr Rogala" userId="879f120d197dab03" providerId="LiveId" clId="{1D0281FB-BBCC-4454-BE9A-2FEF76A0D9D4}" dt="2019-11-02T22:31:37.485" v="2429"/>
          <pc:sldLayoutMkLst>
            <pc:docMk/>
            <pc:sldMasterMk cId="1604763044" sldId="2147483648"/>
            <pc:sldLayoutMk cId="215269587" sldId="2147483672"/>
          </pc:sldLayoutMkLst>
        </pc:sldLayoutChg>
      </pc:sldMasterChg>
      <pc:sldMasterChg chg="modSldLayout">
        <pc:chgData name="Piotr Rogala" userId="879f120d197dab03" providerId="LiveId" clId="{1D0281FB-BBCC-4454-BE9A-2FEF76A0D9D4}" dt="2019-11-02T22:31:18.619" v="2428"/>
        <pc:sldMasterMkLst>
          <pc:docMk/>
          <pc:sldMasterMk cId="4168785238" sldId="2147483673"/>
        </pc:sldMasterMkLst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254467457" sldId="2147483674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3363223277" sldId="2147483675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2972466622" sldId="2147483676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1001547820" sldId="2147483677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1780721153" sldId="2147483678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2745669768" sldId="2147483679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122996048" sldId="2147483680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1100221033" sldId="2147483681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470924583" sldId="2147483682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1840831681" sldId="2147483683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839688799" sldId="2147483684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2746089417" sldId="2147483685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4009450801" sldId="2147483686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4161337893" sldId="2147483687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3428196985" sldId="2147483688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1164108101" sldId="2147483689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1760662746" sldId="2147483690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517105791" sldId="2147483691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1128205570" sldId="2147483692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1603089177" sldId="2147483693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30751972" sldId="2147483694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3597053555" sldId="2147483695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3859419827" sldId="2147483696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1387594960" sldId="2147483697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1793741812" sldId="2147483698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1928503461" sldId="2147483699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441353359" sldId="2147483700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2331926617" sldId="2147483701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1200502232" sldId="2147483702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1103883272" sldId="2147483703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2006594019" sldId="2147483704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4088813409" sldId="2147483706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2322272390" sldId="2147483707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4000196343" sldId="2147483708"/>
          </pc:sldLayoutMkLst>
        </pc:sldLayoutChg>
        <pc:sldLayoutChg chg="setBg">
          <pc:chgData name="Piotr Rogala" userId="879f120d197dab03" providerId="LiveId" clId="{1D0281FB-BBCC-4454-BE9A-2FEF76A0D9D4}" dt="2019-11-02T22:31:18.619" v="2428"/>
          <pc:sldLayoutMkLst>
            <pc:docMk/>
            <pc:sldMasterMk cId="4168785238" sldId="2147483673"/>
            <pc:sldLayoutMk cId="4040762350" sldId="2147483709"/>
          </pc:sldLayoutMkLst>
        </pc:sldLayoutChg>
      </pc:sldMasterChg>
      <pc:sldMasterChg chg="addSp modSp">
        <pc:chgData name="Piotr Rogala" userId="879f120d197dab03" providerId="LiveId" clId="{1D0281FB-BBCC-4454-BE9A-2FEF76A0D9D4}" dt="2019-11-02T22:32:33.255" v="2430"/>
        <pc:sldMasterMkLst>
          <pc:docMk/>
          <pc:sldMasterMk cId="4125732222" sldId="2147483710"/>
        </pc:sldMasterMkLst>
        <pc:spChg chg="add mod">
          <ac:chgData name="Piotr Rogala" userId="879f120d197dab03" providerId="LiveId" clId="{1D0281FB-BBCC-4454-BE9A-2FEF76A0D9D4}" dt="2019-11-02T22:32:33.255" v="2430"/>
          <ac:spMkLst>
            <pc:docMk/>
            <pc:sldMasterMk cId="4125732222" sldId="2147483710"/>
            <ac:spMk id="2" creationId="{3E32699E-EE11-4E33-97D5-3E0A840D664F}"/>
          </ac:spMkLst>
        </pc:spChg>
        <pc:spChg chg="add mod">
          <ac:chgData name="Piotr Rogala" userId="879f120d197dab03" providerId="LiveId" clId="{1D0281FB-BBCC-4454-BE9A-2FEF76A0D9D4}" dt="2019-11-02T22:32:33.255" v="2430"/>
          <ac:spMkLst>
            <pc:docMk/>
            <pc:sldMasterMk cId="4125732222" sldId="2147483710"/>
            <ac:spMk id="3" creationId="{BC1EBBD3-BC9B-498B-AC2A-36A7CCBAD90F}"/>
          </ac:spMkLst>
        </pc:spChg>
        <pc:spChg chg="add mod">
          <ac:chgData name="Piotr Rogala" userId="879f120d197dab03" providerId="LiveId" clId="{1D0281FB-BBCC-4454-BE9A-2FEF76A0D9D4}" dt="2019-11-02T22:32:33.255" v="2430"/>
          <ac:spMkLst>
            <pc:docMk/>
            <pc:sldMasterMk cId="4125732222" sldId="2147483710"/>
            <ac:spMk id="4" creationId="{5D5DFABA-E17F-4B7A-A2A3-9FB85F5365CE}"/>
          </ac:spMkLst>
        </pc:spChg>
        <pc:spChg chg="add mod">
          <ac:chgData name="Piotr Rogala" userId="879f120d197dab03" providerId="LiveId" clId="{1D0281FB-BBCC-4454-BE9A-2FEF76A0D9D4}" dt="2019-11-02T22:32:33.255" v="2430"/>
          <ac:spMkLst>
            <pc:docMk/>
            <pc:sldMasterMk cId="4125732222" sldId="2147483710"/>
            <ac:spMk id="5" creationId="{FFC2A83C-BF44-49A3-821D-C4061869B557}"/>
          </ac:spMkLst>
        </pc:spChg>
        <pc:spChg chg="add mod">
          <ac:chgData name="Piotr Rogala" userId="879f120d197dab03" providerId="LiveId" clId="{1D0281FB-BBCC-4454-BE9A-2FEF76A0D9D4}" dt="2019-11-02T22:32:33.255" v="2430"/>
          <ac:spMkLst>
            <pc:docMk/>
            <pc:sldMasterMk cId="4125732222" sldId="2147483710"/>
            <ac:spMk id="6" creationId="{F3783F68-8CB0-4C00-ADF4-DAF0D3A07389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9574-45D6-4E8B-8DAA-A9AFFB2692F0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09C53-9324-49EA-BE47-5BC3C1A7610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097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6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Pytanie – czy mogę od razu zrobić punkt 4 albo 5 którego nie ma?</a:t>
            </a:r>
          </a:p>
          <a:p>
            <a:r>
              <a:rPr lang="pl-PL" dirty="0"/>
              <a:t>Można… ale </a:t>
            </a:r>
            <a:r>
              <a:rPr lang="pl-PL" dirty="0" err="1"/>
              <a:t>DevOps</a:t>
            </a:r>
            <a:r>
              <a:rPr lang="pl-PL" dirty="0"/>
              <a:t> to proces a nie tylko użycie gotowego schematu i koniec – to co robimy w IT to </a:t>
            </a:r>
            <a:r>
              <a:rPr lang="pl-PL" dirty="0" err="1"/>
              <a:t>ciąłgy</a:t>
            </a:r>
            <a:r>
              <a:rPr lang="pl-PL" dirty="0"/>
              <a:t> rozwój i ciągłe potrzeby wiec staniemy za jakiś czas przed kolejnym etapem rozwoju tego co mamy</a:t>
            </a:r>
          </a:p>
          <a:p>
            <a:endParaRPr lang="pl-PL" dirty="0"/>
          </a:p>
          <a:p>
            <a:r>
              <a:rPr lang="pl-PL" dirty="0"/>
              <a:t>Taki proces sobie zrobimy na demo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09C53-9324-49EA-BE47-5BC3C1A7610C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9600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Odpowiedź: NIE</a:t>
            </a:r>
          </a:p>
          <a:p>
            <a:r>
              <a:rPr lang="pl-PL" dirty="0" err="1"/>
              <a:t>DevOps</a:t>
            </a:r>
            <a:r>
              <a:rPr lang="pl-PL" dirty="0"/>
              <a:t> to nie tylko TY tego procesu. To cos więcej czyli granie wszystkiego razem. </a:t>
            </a:r>
          </a:p>
          <a:p>
            <a:r>
              <a:rPr lang="pl-PL" dirty="0"/>
              <a:t>Wiec jeśli organizacja nie rozumie czym jest </a:t>
            </a:r>
            <a:r>
              <a:rPr lang="pl-PL" dirty="0" err="1"/>
              <a:t>DevOps</a:t>
            </a:r>
            <a:r>
              <a:rPr lang="pl-PL" dirty="0"/>
              <a:t> sam nie masz szans tego zmienić.</a:t>
            </a:r>
            <a:endParaRPr lang="en-US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09C53-9324-49EA-BE47-5BC3C1A7610C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8246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Demo:</a:t>
            </a:r>
          </a:p>
          <a:p>
            <a:pPr marL="228600" indent="-228600">
              <a:buAutoNum type="arabicPeriod"/>
            </a:pPr>
            <a:r>
              <a:rPr lang="pl-PL" dirty="0"/>
              <a:t>Klik z portalu VM</a:t>
            </a:r>
          </a:p>
          <a:p>
            <a:pPr marL="228600" indent="-228600">
              <a:buAutoNum type="arabicPeriod"/>
            </a:pPr>
            <a:r>
              <a:rPr lang="pl-PL" dirty="0"/>
              <a:t>Wrzucenie </a:t>
            </a:r>
            <a:r>
              <a:rPr lang="pl-PL" dirty="0" err="1"/>
              <a:t>jsona</a:t>
            </a:r>
            <a:r>
              <a:rPr lang="pl-PL" dirty="0"/>
              <a:t> do repo</a:t>
            </a:r>
          </a:p>
          <a:p>
            <a:pPr marL="228600" indent="-228600">
              <a:buAutoNum type="arabicPeriod"/>
            </a:pPr>
            <a:r>
              <a:rPr lang="pl-PL" dirty="0"/>
              <a:t>Dorzucenie COPY</a:t>
            </a:r>
          </a:p>
          <a:p>
            <a:pPr marL="228600" indent="-228600">
              <a:buAutoNum type="arabicPeriod"/>
            </a:pPr>
            <a:r>
              <a:rPr lang="pl-PL" dirty="0"/>
              <a:t>Dodanie </a:t>
            </a:r>
            <a:r>
              <a:rPr lang="pl-PL" dirty="0" err="1"/>
              <a:t>Build’a</a:t>
            </a:r>
            <a:endParaRPr lang="pl-PL" dirty="0"/>
          </a:p>
          <a:p>
            <a:pPr marL="228600" indent="-228600">
              <a:buAutoNum type="arabicPeriod"/>
            </a:pPr>
            <a:r>
              <a:rPr lang="pl-PL" dirty="0"/>
              <a:t>Dodanie Release</a:t>
            </a:r>
          </a:p>
          <a:p>
            <a:pPr marL="228600" indent="-228600">
              <a:buAutoNum type="arabicPeriod"/>
            </a:pPr>
            <a:r>
              <a:rPr lang="pl-PL" dirty="0"/>
              <a:t>Deployment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09C53-9324-49EA-BE47-5BC3C1A7610C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0482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Automatyzacja – po co komu?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09C53-9324-49EA-BE47-5BC3C1A7610C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272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6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Kto używa Azure?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09C53-9324-49EA-BE47-5BC3C1A7610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3325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Kto używa Azure?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09C53-9324-49EA-BE47-5BC3C1A7610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4077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Co to jest </a:t>
            </a:r>
            <a:r>
              <a:rPr lang="pl-PL" dirty="0" err="1"/>
              <a:t>DevOps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09C53-9324-49EA-BE47-5BC3C1A7610C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6636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77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9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Kto używa Azure </a:t>
            </a:r>
            <a:r>
              <a:rPr lang="pl-PL" dirty="0" err="1"/>
              <a:t>DevOps</a:t>
            </a:r>
            <a:r>
              <a:rPr lang="pl-PL" dirty="0"/>
              <a:t>?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09C53-9324-49EA-BE47-5BC3C1A7610C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5542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23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Automatyzacja – po co komu?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09C53-9324-49EA-BE47-5BC3C1A7610C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2101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652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259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8845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idx="1"/>
          </p:nvPr>
        </p:nvSpPr>
        <p:spPr>
          <a:xfrm>
            <a:off x="225732" y="1335384"/>
            <a:ext cx="5646702" cy="639762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half" idx="2"/>
          </p:nvPr>
        </p:nvSpPr>
        <p:spPr>
          <a:xfrm>
            <a:off x="229800" y="2003920"/>
            <a:ext cx="5646702" cy="425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324454" y="1335384"/>
            <a:ext cx="5648920" cy="639762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4"/>
          </p:nvPr>
        </p:nvSpPr>
        <p:spPr>
          <a:xfrm>
            <a:off x="6324454" y="2003921"/>
            <a:ext cx="5648920" cy="4250828"/>
          </a:xfrm>
        </p:spPr>
        <p:txBody>
          <a:bodyPr/>
          <a:lstStyle>
            <a:lvl2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lang="en-US" sz="24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t>19-Nov-19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ADD Presentation Title &gt; View &gt; Header and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9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37360" y="2170176"/>
            <a:ext cx="1694688" cy="30175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467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425952" y="2432304"/>
            <a:ext cx="1383792" cy="25054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042416" y="2432304"/>
            <a:ext cx="1383792" cy="25054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09216" y="2237232"/>
            <a:ext cx="1615440" cy="287731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3223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6" grpId="0"/>
    </p:bld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37360" y="1999488"/>
            <a:ext cx="2487168" cy="3322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72466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14272" y="1969008"/>
            <a:ext cx="4346448" cy="24871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01547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335024" y="1859280"/>
            <a:ext cx="4785360" cy="273710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072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67840" y="1993392"/>
            <a:ext cx="4267200" cy="262737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45669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92096" y="2036064"/>
            <a:ext cx="3517392" cy="217017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996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23042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974592" y="1627632"/>
            <a:ext cx="3803904" cy="216408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438400" y="3835400"/>
            <a:ext cx="457200" cy="810768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127248" y="3169920"/>
            <a:ext cx="1097280" cy="1450848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70064" y="2889504"/>
            <a:ext cx="2590800" cy="1603248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022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871472" y="2133600"/>
            <a:ext cx="2590800" cy="2590800"/>
          </a:xfrm>
          <a:prstGeom prst="round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0924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86256" y="2145792"/>
            <a:ext cx="1615440" cy="287731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40831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67968" y="2389632"/>
            <a:ext cx="1463040" cy="2590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645408" y="2389632"/>
            <a:ext cx="1463040" cy="2590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346960" y="2176272"/>
            <a:ext cx="1694688" cy="30175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3968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49552" y="1993392"/>
            <a:ext cx="2487168" cy="3322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46089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4200" y="380941"/>
            <a:ext cx="3632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937000" y="1752600"/>
            <a:ext cx="4318000" cy="26416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9450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4200" y="380941"/>
            <a:ext cx="3632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03376" y="1859280"/>
            <a:ext cx="4645152" cy="2657856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61337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3230880" y="2133600"/>
            <a:ext cx="5748528" cy="32308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28196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58368" y="1652016"/>
            <a:ext cx="6035040" cy="3998976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4108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" y="1600200"/>
            <a:ext cx="4876800" cy="36576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400800" y="1600200"/>
            <a:ext cx="4876800" cy="36576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0662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5142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835082"/>
            <a:ext cx="3352800" cy="18288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835082"/>
            <a:ext cx="3352800" cy="18288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835082"/>
            <a:ext cx="3352800" cy="18288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7105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600200"/>
            <a:ext cx="3352800" cy="33528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600200"/>
            <a:ext cx="3352800" cy="33528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600200"/>
            <a:ext cx="3352800" cy="33528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8205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524000" y="16032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24000" y="28224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24000" y="40416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43200" y="16032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743200" y="40416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962400" y="16032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962400" y="28224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3962400" y="40416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743200" y="28224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3089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25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25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12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</p:bldLst>
  </p:timing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600200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3432048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438400" y="1600200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438400" y="3432048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876800" y="1600200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876800" y="3432048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15200" y="1600200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315200" y="3432048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753600" y="1600200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753600" y="3432048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751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25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125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125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125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125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600200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48000" y="1600200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3432048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48000" y="3432048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97053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</p:bldLst>
  </p:timing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3048000" cy="1828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048000" y="1600200"/>
            <a:ext cx="3048000" cy="1828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3048000" cy="1828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144000" y="1600200"/>
            <a:ext cx="3048000" cy="1828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9419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</p:bld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784800"/>
            <a:ext cx="12192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87594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99781" y="1905000"/>
            <a:ext cx="6073019" cy="3403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741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FAUL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70000" y="1803400"/>
            <a:ext cx="3888619" cy="340360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uk-UA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503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353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79697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ACKGROU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31926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SLIDE OPT-1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3425371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0502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EFAUL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883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99744" y="2231136"/>
            <a:ext cx="2395728" cy="239572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6594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600200"/>
            <a:ext cx="12192000" cy="36576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12192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8813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6096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2272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6096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0196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1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2700" y="1600200"/>
            <a:ext cx="12192000" cy="24384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12192000" cy="2438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40762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708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2581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536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0403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641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E29A8-6A29-40B5-BE2B-AF91392E4268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476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DF0693FA-3F55-44E8-B7DC-4306407D75C2}"/>
              </a:ext>
            </a:extLst>
          </p:cNvPr>
          <p:cNvSpPr txBox="1"/>
          <p:nvPr userDrawn="1"/>
        </p:nvSpPr>
        <p:spPr>
          <a:xfrm>
            <a:off x="584200" y="6271143"/>
            <a:ext cx="2870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867" b="1" dirty="0">
                <a:solidFill>
                  <a:schemeClr val="accent2"/>
                </a:solidFill>
              </a:rPr>
              <a:t>www.</a:t>
            </a:r>
            <a:r>
              <a:rPr lang="pl-PL" sz="1867" b="1" dirty="0">
                <a:solidFill>
                  <a:schemeClr val="accent1"/>
                </a:solidFill>
              </a:rPr>
              <a:t>jankowskimichal</a:t>
            </a:r>
            <a:r>
              <a:rPr lang="pl-PL" sz="1867" b="1" dirty="0">
                <a:solidFill>
                  <a:schemeClr val="accent2"/>
                </a:solidFill>
              </a:rPr>
              <a:t>.pl</a:t>
            </a:r>
            <a:endParaRPr lang="uk-UA" sz="1333" b="1" dirty="0">
              <a:solidFill>
                <a:schemeClr val="accent2"/>
              </a:solidFill>
            </a:endParaRPr>
          </a:p>
        </p:txBody>
      </p:sp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F394645D-02F6-4FD1-ABE5-107E3F1AB2C4}"/>
              </a:ext>
            </a:extLst>
          </p:cNvPr>
          <p:cNvCxnSpPr>
            <a:cxnSpLocks/>
          </p:cNvCxnSpPr>
          <p:nvPr userDrawn="1"/>
        </p:nvCxnSpPr>
        <p:spPr>
          <a:xfrm>
            <a:off x="469900" y="6271200"/>
            <a:ext cx="0" cy="3480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A9AB0C-CFE7-4466-A223-AFC7EA073CDB}"/>
              </a:ext>
            </a:extLst>
          </p:cNvPr>
          <p:cNvCxnSpPr>
            <a:cxnSpLocks/>
          </p:cNvCxnSpPr>
          <p:nvPr userDrawn="1"/>
        </p:nvCxnSpPr>
        <p:spPr>
          <a:xfrm>
            <a:off x="11176000" y="6271143"/>
            <a:ext cx="0" cy="3480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9FA0938B-BE19-4AD0-8EAA-43340F8BD337}"/>
              </a:ext>
            </a:extLst>
          </p:cNvPr>
          <p:cNvSpPr txBox="1">
            <a:spLocks/>
          </p:cNvSpPr>
          <p:nvPr userDrawn="1"/>
        </p:nvSpPr>
        <p:spPr>
          <a:xfrm>
            <a:off x="11277600" y="6271143"/>
            <a:ext cx="711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D409AB-2201-4E18-8A34-C31753AD9B06}" type="slidenum">
              <a:rPr lang="pl-PL" sz="1867" smtClean="0"/>
              <a:pPr/>
              <a:t>‹#›</a:t>
            </a:fld>
            <a:endParaRPr lang="pl-PL" sz="1867" dirty="0"/>
          </a:p>
        </p:txBody>
      </p:sp>
    </p:spTree>
    <p:extLst>
      <p:ext uri="{BB962C8B-B14F-4D97-AF65-F5344CB8AC3E}">
        <p14:creationId xmlns:p14="http://schemas.microsoft.com/office/powerpoint/2010/main" val="416878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6" r:id="rId32"/>
    <p:sldLayoutId id="2147483707" r:id="rId33"/>
    <p:sldLayoutId id="2147483708" r:id="rId34"/>
    <p:sldLayoutId id="2147483709" r:id="rId35"/>
  </p:sldLayoutIdLst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justcloud.pl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ordcloud.com/open-positions/?country-positions=poland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31132" y="1242263"/>
            <a:ext cx="10129736" cy="1569334"/>
          </a:xfrm>
        </p:spPr>
        <p:txBody>
          <a:bodyPr>
            <a:normAutofit fontScale="90000"/>
          </a:bodyPr>
          <a:lstStyle/>
          <a:p>
            <a:r>
              <a:rPr lang="pl-PL" b="1" dirty="0"/>
              <a:t>Czy </a:t>
            </a:r>
            <a:r>
              <a:rPr lang="pl-PL" b="1" dirty="0" err="1"/>
              <a:t>Azure</a:t>
            </a:r>
            <a:r>
              <a:rPr lang="pl-PL" b="1" dirty="0"/>
              <a:t> </a:t>
            </a:r>
            <a:r>
              <a:rPr lang="pl-PL" b="1" dirty="0" err="1"/>
              <a:t>DevOps</a:t>
            </a:r>
            <a:r>
              <a:rPr lang="pl-PL" b="1" dirty="0"/>
              <a:t> spowoduje, że staniesz się </a:t>
            </a:r>
            <a:r>
              <a:rPr lang="pl-PL" b="1" dirty="0" err="1"/>
              <a:t>DevOps'em</a:t>
            </a:r>
            <a:r>
              <a:rPr lang="pl-PL" b="1" dirty="0"/>
              <a:t>?</a:t>
            </a:r>
            <a:endParaRPr lang="pl-PL" sz="4800" b="1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2967715"/>
            <a:ext cx="9144000" cy="1655762"/>
          </a:xfrm>
        </p:spPr>
        <p:txBody>
          <a:bodyPr>
            <a:normAutofit/>
          </a:bodyPr>
          <a:lstStyle/>
          <a:p>
            <a:r>
              <a:rPr lang="pl-PL" sz="4000" dirty="0"/>
              <a:t>Piotr Rogala</a:t>
            </a:r>
          </a:p>
        </p:txBody>
      </p:sp>
      <p:pic>
        <p:nvPicPr>
          <p:cNvPr id="20" name="Obraz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36" y="4636879"/>
            <a:ext cx="3313182" cy="120208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199AB314-19CD-4C72-A7B4-25225647E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36" y="3810413"/>
            <a:ext cx="3313183" cy="765050"/>
          </a:xfrm>
          <a:prstGeom prst="rect">
            <a:avLst/>
          </a:prstGeom>
        </p:spPr>
      </p:pic>
      <p:pic>
        <p:nvPicPr>
          <p:cNvPr id="7" name="Symbol zastępczy zawartości 4">
            <a:extLst>
              <a:ext uri="{FF2B5EF4-FFF2-40B4-BE49-F238E27FC236}">
                <a16:creationId xmlns:a16="http://schemas.microsoft.com/office/drawing/2014/main" id="{8DD170DA-3D45-4FF9-BB04-BFB57A76E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509" y="6003372"/>
            <a:ext cx="3319209" cy="44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1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2"/>
    </mc:Choice>
    <mc:Fallback xmlns="">
      <p:transition spd="slow" advTm="40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VELOPER &#10;TEST &#10;BUG &#10;DEVELOPER &#10;TESTER &#10;BUG &#10;TESTER &#10;TESTER &#10;DEVELOPER &#10;DEVELOPER ">
            <a:extLst>
              <a:ext uri="{FF2B5EF4-FFF2-40B4-BE49-F238E27FC236}">
                <a16:creationId xmlns:a16="http://schemas.microsoft.com/office/drawing/2014/main" id="{558425B2-4083-4032-8937-AAD588C7F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287" y="209550"/>
            <a:ext cx="7531426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420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A23C14-F120-4FAC-BB75-FED09979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8000" dirty="0"/>
              <a:t>Azure </a:t>
            </a:r>
            <a:r>
              <a:rPr lang="pl-PL" sz="8000" dirty="0" err="1"/>
              <a:t>DevOps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90953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DEFAC3-F4F2-46A2-9FB9-9E165950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FAB3B5-7613-479F-ACAD-FBF0CAA94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AE8C0B-09AD-46FC-96FC-BADAB3F17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91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8885619-47C6-45F7-8102-B3643193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Screen</a:t>
            </a:r>
            <a:r>
              <a:rPr lang="pl-PL" dirty="0"/>
              <a:t> Azure </a:t>
            </a:r>
            <a:r>
              <a:rPr lang="pl-PL" dirty="0" err="1"/>
              <a:t>DevOps</a:t>
            </a:r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7A4A0AB-FA9C-42F0-B632-5FD5C8BF1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709" y="1428750"/>
            <a:ext cx="9584581" cy="530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81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232229-7E6B-4319-977E-35BF8FC3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Azure &amp; Azure </a:t>
            </a:r>
            <a:r>
              <a:rPr lang="pl-PL" dirty="0" err="1"/>
              <a:t>DevOps</a:t>
            </a:r>
            <a:r>
              <a:rPr lang="pl-PL" dirty="0"/>
              <a:t> &amp; Git Hub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C1B0E8C-26E6-4286-81F5-6D96EAEEF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Azure</a:t>
            </a:r>
          </a:p>
          <a:p>
            <a:pPr lvl="1"/>
            <a:r>
              <a:rPr lang="pl-PL" dirty="0"/>
              <a:t>$200 for 30 </a:t>
            </a:r>
            <a:r>
              <a:rPr lang="pl-PL" dirty="0" err="1"/>
              <a:t>days</a:t>
            </a:r>
            <a:endParaRPr lang="pl-PL" dirty="0"/>
          </a:p>
          <a:p>
            <a:pPr lvl="1"/>
            <a:r>
              <a:rPr lang="pl-PL" dirty="0"/>
              <a:t>12 </a:t>
            </a:r>
            <a:r>
              <a:rPr lang="pl-PL" dirty="0" err="1"/>
              <a:t>months</a:t>
            </a:r>
            <a:r>
              <a:rPr lang="pl-PL" dirty="0"/>
              <a:t> of popular </a:t>
            </a:r>
            <a:r>
              <a:rPr lang="pl-PL" dirty="0" err="1"/>
              <a:t>free</a:t>
            </a:r>
            <a:r>
              <a:rPr lang="pl-PL" dirty="0"/>
              <a:t> services</a:t>
            </a:r>
          </a:p>
          <a:p>
            <a:pPr lvl="1"/>
            <a:r>
              <a:rPr lang="pl-PL" dirty="0" err="1"/>
              <a:t>Always</a:t>
            </a:r>
            <a:r>
              <a:rPr lang="pl-PL" dirty="0"/>
              <a:t> </a:t>
            </a:r>
            <a:r>
              <a:rPr lang="pl-PL" dirty="0" err="1"/>
              <a:t>free</a:t>
            </a:r>
            <a:r>
              <a:rPr lang="pl-PL" dirty="0"/>
              <a:t> 25+ services</a:t>
            </a:r>
          </a:p>
          <a:p>
            <a:r>
              <a:rPr lang="pl-PL" dirty="0"/>
              <a:t>Azure </a:t>
            </a:r>
            <a:r>
              <a:rPr lang="pl-PL" dirty="0" err="1"/>
              <a:t>DevOps</a:t>
            </a:r>
            <a:endParaRPr lang="pl-PL" dirty="0"/>
          </a:p>
          <a:p>
            <a:pPr lvl="1"/>
            <a:r>
              <a:rPr lang="pl-PL" dirty="0" err="1"/>
              <a:t>Individuals</a:t>
            </a:r>
            <a:r>
              <a:rPr lang="pl-PL" dirty="0"/>
              <a:t> – </a:t>
            </a:r>
            <a:r>
              <a:rPr lang="pl-PL" dirty="0" err="1"/>
              <a:t>Free</a:t>
            </a:r>
            <a:endParaRPr lang="pl-PL" dirty="0"/>
          </a:p>
          <a:p>
            <a:pPr lvl="1"/>
            <a:r>
              <a:rPr lang="pl-PL" dirty="0" err="1"/>
              <a:t>Repository</a:t>
            </a:r>
            <a:r>
              <a:rPr lang="pl-PL" dirty="0"/>
              <a:t> Public and </a:t>
            </a:r>
            <a:r>
              <a:rPr lang="pl-PL" dirty="0" err="1"/>
              <a:t>Private</a:t>
            </a:r>
            <a:r>
              <a:rPr lang="pl-PL" dirty="0"/>
              <a:t> - </a:t>
            </a:r>
            <a:r>
              <a:rPr lang="pl-PL" dirty="0" err="1"/>
              <a:t>free</a:t>
            </a:r>
            <a:endParaRPr lang="pl-PL" dirty="0"/>
          </a:p>
          <a:p>
            <a:pPr lvl="1"/>
            <a:r>
              <a:rPr lang="en-US" dirty="0"/>
              <a:t>1 hosted job with 1,800 minutes per month for CI/CD</a:t>
            </a:r>
            <a:endParaRPr lang="pl-PL" dirty="0"/>
          </a:p>
          <a:p>
            <a:r>
              <a:rPr lang="pl-PL" dirty="0"/>
              <a:t>GitHub</a:t>
            </a:r>
          </a:p>
          <a:p>
            <a:pPr lvl="1"/>
            <a:r>
              <a:rPr lang="pl-PL" dirty="0" err="1"/>
              <a:t>Individuals</a:t>
            </a:r>
            <a:r>
              <a:rPr lang="pl-PL" dirty="0"/>
              <a:t> – </a:t>
            </a:r>
            <a:r>
              <a:rPr lang="pl-PL" dirty="0" err="1"/>
              <a:t>Free</a:t>
            </a:r>
            <a:endParaRPr lang="pl-PL" dirty="0"/>
          </a:p>
          <a:p>
            <a:pPr lvl="1"/>
            <a:r>
              <a:rPr lang="pl-PL" dirty="0" err="1"/>
              <a:t>Repository</a:t>
            </a:r>
            <a:r>
              <a:rPr lang="pl-PL" dirty="0"/>
              <a:t> Public and </a:t>
            </a:r>
            <a:r>
              <a:rPr lang="pl-PL" dirty="0" err="1"/>
              <a:t>Private</a:t>
            </a:r>
            <a:r>
              <a:rPr lang="pl-PL" dirty="0"/>
              <a:t> - </a:t>
            </a:r>
            <a:r>
              <a:rPr lang="pl-PL" dirty="0" err="1"/>
              <a:t>free</a:t>
            </a:r>
            <a:endParaRPr lang="pl-PL" dirty="0"/>
          </a:p>
          <a:p>
            <a:pPr lvl="1"/>
            <a:r>
              <a:rPr lang="pl-PL" dirty="0"/>
              <a:t>3 </a:t>
            </a:r>
            <a:r>
              <a:rPr lang="pl-PL" dirty="0" err="1"/>
              <a:t>collaborators</a:t>
            </a:r>
            <a:endParaRPr lang="pl-PL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23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Related image">
            <a:extLst>
              <a:ext uri="{FF2B5EF4-FFF2-40B4-BE49-F238E27FC236}">
                <a16:creationId xmlns:a16="http://schemas.microsoft.com/office/drawing/2014/main" id="{ADA216B0-44DC-47CF-A074-68C06FFB9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2" y="876300"/>
            <a:ext cx="822007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A23C14-F120-4FAC-BB75-FED09979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8000" dirty="0"/>
              <a:t>Automatyzacja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54957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C01D39-8B7F-4376-9A5B-0CBA5324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 procesu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E21547C-B7F3-406C-A542-F5B4C7FB9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Portal - klikanie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CLI z laptopa – kod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JSON template z laptopa – kod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err="1"/>
              <a:t>Pipeline</a:t>
            </a:r>
            <a:r>
              <a:rPr lang="pl-PL" dirty="0"/>
              <a:t> z Azure </a:t>
            </a:r>
            <a:r>
              <a:rPr lang="pl-PL" dirty="0" err="1"/>
              <a:t>DevOps</a:t>
            </a:r>
            <a:r>
              <a:rPr lang="pl-PL" dirty="0"/>
              <a:t> – kod + automat</a:t>
            </a:r>
          </a:p>
          <a:p>
            <a:pPr marL="514350" indent="-514350">
              <a:buFont typeface="+mj-lt"/>
              <a:buAutoNum type="arabicPeriod"/>
            </a:pPr>
            <a:endParaRPr lang="pl-PL" dirty="0"/>
          </a:p>
          <a:p>
            <a:pPr marL="0" indent="0">
              <a:buNone/>
            </a:pPr>
            <a:r>
              <a:rPr lang="pl-PL" dirty="0"/>
              <a:t>Czy można ten proces zrobić od razu?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651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B9D5B4-29AB-4BA8-9D55-61357B65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Błędy zespołowe lub wew. organizacyjne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577D58A-B525-4DE2-8B85-0857625A3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Brak rozwoju: osobistego i projektowego (brak zmian)</a:t>
            </a:r>
          </a:p>
          <a:p>
            <a:r>
              <a:rPr lang="pl-PL" dirty="0"/>
              <a:t>Developer nie otrzymuje feedbacku czy to zrobił działa </a:t>
            </a:r>
          </a:p>
          <a:p>
            <a:pPr lvl="1"/>
            <a:r>
              <a:rPr lang="pl-PL" dirty="0"/>
              <a:t>np.(</a:t>
            </a:r>
            <a:r>
              <a:rPr lang="pl-PL" dirty="0" err="1"/>
              <a:t>ticket</a:t>
            </a:r>
            <a:r>
              <a:rPr lang="pl-PL" dirty="0"/>
              <a:t> z </a:t>
            </a:r>
            <a:r>
              <a:rPr lang="pl-PL" dirty="0" err="1"/>
              <a:t>bugiem</a:t>
            </a:r>
            <a:r>
              <a:rPr lang="pl-PL" dirty="0"/>
              <a:t>)</a:t>
            </a:r>
          </a:p>
          <a:p>
            <a:r>
              <a:rPr lang="pl-PL" dirty="0"/>
              <a:t>Silosowe teamy</a:t>
            </a:r>
          </a:p>
          <a:p>
            <a:r>
              <a:rPr lang="pl-PL" dirty="0"/>
              <a:t>Zła kultura org</a:t>
            </a:r>
          </a:p>
          <a:p>
            <a:r>
              <a:rPr lang="pl-PL" dirty="0"/>
              <a:t>Mówienie: jesteśmy Agile</a:t>
            </a:r>
          </a:p>
          <a:p>
            <a:r>
              <a:rPr lang="pl-PL" dirty="0"/>
              <a:t>Brak zrozumienia metodologii </a:t>
            </a:r>
            <a:r>
              <a:rPr lang="pl-PL" dirty="0" err="1"/>
              <a:t>DevOps</a:t>
            </a:r>
            <a:endParaRPr lang="pl-P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986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69095E-5FF8-44A7-A514-6C5CC302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Teza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3703F19-C5F4-4187-9484-A2EA6E357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Twoja osoba:</a:t>
            </a:r>
          </a:p>
          <a:p>
            <a:r>
              <a:rPr lang="pl-PL" dirty="0"/>
              <a:t>Wiem wszystko o </a:t>
            </a:r>
            <a:r>
              <a:rPr lang="pl-PL" dirty="0" err="1"/>
              <a:t>DevOps</a:t>
            </a:r>
            <a:endParaRPr lang="pl-PL" dirty="0"/>
          </a:p>
          <a:p>
            <a:r>
              <a:rPr lang="pl-PL" dirty="0"/>
              <a:t>Znam wszystkie technologie</a:t>
            </a:r>
          </a:p>
          <a:p>
            <a:r>
              <a:rPr lang="pl-PL" dirty="0"/>
              <a:t>Jestem </a:t>
            </a:r>
            <a:r>
              <a:rPr lang="pl-PL" dirty="0" err="1"/>
              <a:t>ninja</a:t>
            </a:r>
            <a:r>
              <a:rPr lang="pl-PL" dirty="0"/>
              <a:t> IT</a:t>
            </a:r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Czy to oznacza, że jestem </a:t>
            </a:r>
            <a:r>
              <a:rPr lang="pl-PL" dirty="0" err="1"/>
              <a:t>DevOps’em</a:t>
            </a:r>
            <a:r>
              <a:rPr lang="pl-PL" dirty="0"/>
              <a:t>?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57808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Current</a:t>
            </a:r>
            <a:r>
              <a:rPr lang="pl-PL" dirty="0" err="1"/>
              <a:t>ly</a:t>
            </a:r>
            <a:r>
              <a:rPr lang="en-US" dirty="0"/>
              <a:t> working in</a:t>
            </a:r>
            <a:endParaRPr lang="pl-PL" dirty="0"/>
          </a:p>
          <a:p>
            <a:pPr lvl="1">
              <a:spcAft>
                <a:spcPts val="1200"/>
              </a:spcAft>
            </a:pPr>
            <a:r>
              <a:rPr lang="pl-PL" dirty="0"/>
              <a:t>Azure </a:t>
            </a:r>
            <a:r>
              <a:rPr lang="pl-PL" dirty="0" err="1"/>
              <a:t>Cloud</a:t>
            </a:r>
            <a:r>
              <a:rPr lang="pl-PL" dirty="0"/>
              <a:t> Architect </a:t>
            </a:r>
            <a:r>
              <a:rPr lang="pl-PL" dirty="0" err="1"/>
              <a:t>Lead</a:t>
            </a:r>
            <a:endParaRPr lang="pl-PL" dirty="0"/>
          </a:p>
          <a:p>
            <a:pPr>
              <a:spcAft>
                <a:spcPts val="1200"/>
              </a:spcAft>
            </a:pPr>
            <a:r>
              <a:rPr lang="pl-PL" dirty="0"/>
              <a:t>MVP Azure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Blog:</a:t>
            </a:r>
            <a:endParaRPr lang="en-US" b="1" dirty="0">
              <a:hlinkClick r:id="rId3"/>
            </a:endParaRPr>
          </a:p>
          <a:p>
            <a:pPr>
              <a:spcAft>
                <a:spcPts val="1200"/>
              </a:spcAft>
            </a:pPr>
            <a:r>
              <a:rPr lang="en-US" dirty="0"/>
              <a:t>Group leader:</a:t>
            </a: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E7343DA-BC13-4113-AAAC-A3C6D33947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792" y="3628867"/>
            <a:ext cx="2356529" cy="544148"/>
          </a:xfrm>
          <a:prstGeom prst="rect">
            <a:avLst/>
          </a:prstGeom>
        </p:spPr>
      </p:pic>
      <p:pic>
        <p:nvPicPr>
          <p:cNvPr id="8" name="Obraz 7" descr="Obraz zawierający niebo&#10;&#10;Opis wygenerowany przy wysokim poziomie pewności">
            <a:extLst>
              <a:ext uri="{FF2B5EF4-FFF2-40B4-BE49-F238E27FC236}">
                <a16:creationId xmlns:a16="http://schemas.microsoft.com/office/drawing/2014/main" id="{C45E27E9-570D-4140-9BA0-3615FE2D9A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19" y="3997084"/>
            <a:ext cx="2743200" cy="1106777"/>
          </a:xfrm>
          <a:prstGeom prst="rect">
            <a:avLst/>
          </a:prstGeom>
        </p:spPr>
      </p:pic>
      <p:pic>
        <p:nvPicPr>
          <p:cNvPr id="9" name="Symbol zastępczy zawartości 4">
            <a:extLst>
              <a:ext uri="{FF2B5EF4-FFF2-40B4-BE49-F238E27FC236}">
                <a16:creationId xmlns:a16="http://schemas.microsoft.com/office/drawing/2014/main" id="{0D1FAF8C-ED97-45F7-BC85-D9D6D848DC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321" y="1825625"/>
            <a:ext cx="2743201" cy="366591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01E5BE71-42D8-40A9-A057-C0950DB18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980" y="4184119"/>
            <a:ext cx="2372655" cy="860840"/>
          </a:xfrm>
          <a:prstGeom prst="rect">
            <a:avLst/>
          </a:prstGeom>
        </p:spPr>
      </p:pic>
      <p:pic>
        <p:nvPicPr>
          <p:cNvPr id="13" name="Obraz 12" descr="Obraz zawierający osoba, mężczyzna, noszenie, patrzenie&#10;&#10;Opis wygenerowany automatycznie">
            <a:extLst>
              <a:ext uri="{FF2B5EF4-FFF2-40B4-BE49-F238E27FC236}">
                <a16:creationId xmlns:a16="http://schemas.microsoft.com/office/drawing/2014/main" id="{8D36559E-D3B1-4DF9-BEF5-465A44ABD1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18" y="1032249"/>
            <a:ext cx="2743201" cy="2812789"/>
          </a:xfrm>
          <a:prstGeom prst="rect">
            <a:avLst/>
          </a:prstGeom>
        </p:spPr>
      </p:pic>
      <p:pic>
        <p:nvPicPr>
          <p:cNvPr id="1026" name="Picture 2" descr="Image result for linkedin icon">
            <a:extLst>
              <a:ext uri="{FF2B5EF4-FFF2-40B4-BE49-F238E27FC236}">
                <a16:creationId xmlns:a16="http://schemas.microsoft.com/office/drawing/2014/main" id="{0C20FD4B-3DB4-421A-8EBA-D93948C0E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168" y="5824366"/>
            <a:ext cx="586198" cy="58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witter icon">
            <a:extLst>
              <a:ext uri="{FF2B5EF4-FFF2-40B4-BE49-F238E27FC236}">
                <a16:creationId xmlns:a16="http://schemas.microsoft.com/office/drawing/2014/main" id="{A0EE4362-C482-40CD-B7A8-08B4448E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168" y="5203285"/>
            <a:ext cx="586198" cy="58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D586943A-9929-4363-9471-51C6E8DD5687}"/>
              </a:ext>
            </a:extLst>
          </p:cNvPr>
          <p:cNvSpPr txBox="1"/>
          <p:nvPr/>
        </p:nvSpPr>
        <p:spPr>
          <a:xfrm>
            <a:off x="8949439" y="5279447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@</a:t>
            </a:r>
            <a:r>
              <a:rPr lang="pl-PL" b="1" dirty="0" err="1"/>
              <a:t>RogalaPiotr</a:t>
            </a:r>
            <a:endParaRPr lang="en-US" b="1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FADB3C1-AC70-4B83-874C-8BECBD6BC238}"/>
              </a:ext>
            </a:extLst>
          </p:cNvPr>
          <p:cNvSpPr txBox="1"/>
          <p:nvPr/>
        </p:nvSpPr>
        <p:spPr>
          <a:xfrm>
            <a:off x="8949439" y="5923835"/>
            <a:ext cx="288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linkedin.com/in/</a:t>
            </a:r>
            <a:r>
              <a:rPr lang="en-US" b="1" dirty="0" err="1"/>
              <a:t>rogalapiotr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0940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80C85DD-0F86-4F09-B02D-92CC2420D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l-PL" sz="5400" dirty="0"/>
          </a:p>
          <a:p>
            <a:pPr marL="0" indent="0" algn="ctr">
              <a:buNone/>
            </a:pPr>
            <a:endParaRPr lang="pl-PL" sz="5400" dirty="0"/>
          </a:p>
          <a:p>
            <a:pPr marL="0" indent="0" algn="ctr">
              <a:buNone/>
            </a:pPr>
            <a:r>
              <a:rPr lang="pl-PL" sz="5400" dirty="0"/>
              <a:t>TEORIA           PRAKTYKI</a:t>
            </a:r>
          </a:p>
          <a:p>
            <a:pPr marL="0" indent="0" algn="ctr">
              <a:buNone/>
            </a:pPr>
            <a:endParaRPr lang="pl-PL" sz="5400" dirty="0"/>
          </a:p>
          <a:p>
            <a:pPr marL="0" indent="0">
              <a:buNone/>
            </a:pPr>
            <a:r>
              <a:rPr lang="pl-PL" sz="1800" dirty="0"/>
              <a:t>Dużo się mówi ale niewiele pokazuje…</a:t>
            </a:r>
            <a:endParaRPr lang="en-US" sz="1800" dirty="0"/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E11B327E-0972-4A90-A5E9-0CFE7E6BDFDE}"/>
              </a:ext>
            </a:extLst>
          </p:cNvPr>
          <p:cNvGrpSpPr/>
          <p:nvPr/>
        </p:nvGrpSpPr>
        <p:grpSpPr>
          <a:xfrm>
            <a:off x="5349851" y="2973322"/>
            <a:ext cx="957296" cy="836744"/>
            <a:chOff x="5554639" y="3806768"/>
            <a:chExt cx="957296" cy="836744"/>
          </a:xfrm>
        </p:grpSpPr>
        <p:cxnSp>
          <p:nvCxnSpPr>
            <p:cNvPr id="5" name="Łącznik prosty 4">
              <a:extLst>
                <a:ext uri="{FF2B5EF4-FFF2-40B4-BE49-F238E27FC236}">
                  <a16:creationId xmlns:a16="http://schemas.microsoft.com/office/drawing/2014/main" id="{E891FFB6-7670-44A5-9F0D-0F9B2B214AF7}"/>
                </a:ext>
              </a:extLst>
            </p:cNvPr>
            <p:cNvCxnSpPr/>
            <p:nvPr/>
          </p:nvCxnSpPr>
          <p:spPr>
            <a:xfrm>
              <a:off x="5554639" y="4080681"/>
              <a:ext cx="955343" cy="0"/>
            </a:xfrm>
            <a:prstGeom prst="line">
              <a:avLst/>
            </a:prstGeom>
            <a:ln w="666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Łącznik prosty 6">
              <a:extLst>
                <a:ext uri="{FF2B5EF4-FFF2-40B4-BE49-F238E27FC236}">
                  <a16:creationId xmlns:a16="http://schemas.microsoft.com/office/drawing/2014/main" id="{6C5C85E4-C393-47F8-B91D-570A49A122BC}"/>
                </a:ext>
              </a:extLst>
            </p:cNvPr>
            <p:cNvCxnSpPr/>
            <p:nvPr/>
          </p:nvCxnSpPr>
          <p:spPr>
            <a:xfrm>
              <a:off x="5556592" y="4362737"/>
              <a:ext cx="955343" cy="0"/>
            </a:xfrm>
            <a:prstGeom prst="line">
              <a:avLst/>
            </a:prstGeom>
            <a:ln w="666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Łącznik prosty 7">
              <a:extLst>
                <a:ext uri="{FF2B5EF4-FFF2-40B4-BE49-F238E27FC236}">
                  <a16:creationId xmlns:a16="http://schemas.microsoft.com/office/drawing/2014/main" id="{9E343CB2-5E65-48D6-ADCD-66A084B65C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8197" y="3806768"/>
              <a:ext cx="650546" cy="836744"/>
            </a:xfrm>
            <a:prstGeom prst="line">
              <a:avLst/>
            </a:prstGeom>
            <a:ln w="666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3044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E669E7-C676-48E0-A218-C658ED59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6D3F0EC-B11A-447C-A9AA-F41C6868A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Jesteśmy teraz </a:t>
            </a:r>
            <a:r>
              <a:rPr lang="pl-PL" dirty="0" err="1"/>
              <a:t>DevOps’em</a:t>
            </a:r>
            <a:r>
              <a:rPr lang="pl-PL" dirty="0"/>
              <a:t> w nowej firmie i czekamy na 1 projekt </a:t>
            </a:r>
          </a:p>
          <a:p>
            <a:r>
              <a:rPr lang="pl-PL" dirty="0"/>
              <a:t>W drodze do nas jest Team </a:t>
            </a:r>
            <a:r>
              <a:rPr lang="pl-PL" dirty="0" err="1"/>
              <a:t>Lead</a:t>
            </a:r>
            <a:endParaRPr lang="pl-PL" dirty="0"/>
          </a:p>
          <a:p>
            <a:r>
              <a:rPr lang="pl-PL" dirty="0"/>
              <a:t>Dostajemy nasze 1 zadanie!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212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ustomers &#10;Project &#10;Manager &#10;Sales &#10;En &#10;Sales &#10;pr &#10;neer &#10;t Mana ">
            <a:extLst>
              <a:ext uri="{FF2B5EF4-FFF2-40B4-BE49-F238E27FC236}">
                <a16:creationId xmlns:a16="http://schemas.microsoft.com/office/drawing/2014/main" id="{0CFDF20A-0ADC-4808-A7F6-8DB5DFA4E3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56941" y="400050"/>
            <a:ext cx="7278118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920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2F4EC6-C6F9-4F3B-B5C3-AF3B9D88E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robimy?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97E7208-50FC-4C81-82A6-1EB6EDDAB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Sięgasz do </a:t>
            </a:r>
            <a:r>
              <a:rPr lang="pl-PL" dirty="0" err="1"/>
              <a:t>Confluence</a:t>
            </a:r>
            <a:r>
              <a:rPr lang="pl-PL" dirty="0"/>
              <a:t> i patrzysz co jest do zrobienia</a:t>
            </a:r>
          </a:p>
          <a:p>
            <a:r>
              <a:rPr lang="pl-PL" dirty="0"/>
              <a:t>Sprawdzasz założenia</a:t>
            </a:r>
          </a:p>
          <a:p>
            <a:r>
              <a:rPr lang="pl-PL" dirty="0"/>
              <a:t>Szybki </a:t>
            </a:r>
            <a:r>
              <a:rPr lang="pl-PL" dirty="0" err="1"/>
              <a:t>research</a:t>
            </a:r>
            <a:r>
              <a:rPr lang="pl-PL" dirty="0"/>
              <a:t> w </a:t>
            </a:r>
            <a:r>
              <a:rPr lang="pl-PL" dirty="0" err="1"/>
              <a:t>google</a:t>
            </a:r>
            <a:endParaRPr lang="pl-PL" dirty="0"/>
          </a:p>
          <a:p>
            <a:r>
              <a:rPr lang="pl-PL" dirty="0"/>
              <a:t>Następnie zabierasz się do pracy</a:t>
            </a:r>
          </a:p>
          <a:p>
            <a:r>
              <a:rPr lang="pl-PL" dirty="0"/>
              <a:t>Developerzy i Testerzy czekają na środowiska </a:t>
            </a:r>
            <a:r>
              <a:rPr lang="pl-PL" dirty="0" err="1"/>
              <a:t>dev</a:t>
            </a:r>
            <a:r>
              <a:rPr lang="pl-PL" dirty="0"/>
              <a:t>/test</a:t>
            </a:r>
          </a:p>
          <a:p>
            <a:r>
              <a:rPr lang="pl-PL" dirty="0"/>
              <a:t>Po tygodniu idzie 1 wdrożenie</a:t>
            </a:r>
          </a:p>
          <a:p>
            <a:r>
              <a:rPr lang="pl-PL" dirty="0"/>
              <a:t>Czujesz się jak </a:t>
            </a:r>
            <a:r>
              <a:rPr lang="pl-PL" dirty="0" err="1"/>
              <a:t>ninja</a:t>
            </a:r>
            <a:r>
              <a:rPr lang="pl-PL" dirty="0"/>
              <a:t> – wszystko działa samo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54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C67D52A5-5189-4137-AA0A-ED0A038A5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0" y="374650"/>
            <a:ext cx="6108700" cy="6108700"/>
          </a:xfrm>
        </p:spPr>
      </p:pic>
    </p:spTree>
    <p:extLst>
      <p:ext uri="{BB962C8B-B14F-4D97-AF65-F5344CB8AC3E}">
        <p14:creationId xmlns:p14="http://schemas.microsoft.com/office/powerpoint/2010/main" val="2738095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1B6326-501D-40E5-9E15-8F22D6FCA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Analiza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F2FB4F7-8594-45B0-982F-BD7F07151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Niestety automatyzacja opóźniła dostarczenie środowisk</a:t>
            </a:r>
          </a:p>
          <a:p>
            <a:r>
              <a:rPr lang="pl-PL" dirty="0"/>
              <a:t>Po porażce wracasz do domu</a:t>
            </a:r>
          </a:p>
          <a:p>
            <a:r>
              <a:rPr lang="pl-PL" dirty="0"/>
              <a:t>Zastanawiasz się czy masz wypić kawę czy herbatę</a:t>
            </a:r>
          </a:p>
          <a:p>
            <a:pPr lvl="1"/>
            <a:r>
              <a:rPr lang="pl-PL" dirty="0"/>
              <a:t>Być może jeszcze sprawdzisz co poprawić</a:t>
            </a:r>
          </a:p>
          <a:p>
            <a:r>
              <a:rPr lang="pl-PL" dirty="0"/>
              <a:t>W rezultacie idziesz spać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571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ey, are &#10;you sleeping? &#10;I know how to fix &#10;that bug on line 255 &#10;Yes, now &#10;shut up ">
            <a:extLst>
              <a:ext uri="{FF2B5EF4-FFF2-40B4-BE49-F238E27FC236}">
                <a16:creationId xmlns:a16="http://schemas.microsoft.com/office/drawing/2014/main" id="{A63B06E4-5557-4C88-9804-BAB8B82B0D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5261" y="279400"/>
            <a:ext cx="6341478" cy="62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894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02B7B-5CF9-468F-BDE9-C211347D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Szybki </a:t>
            </a:r>
            <a:r>
              <a:rPr lang="pl-PL" dirty="0" err="1"/>
              <a:t>fix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73BEC90-D39F-4DE9-9EC4-B7F3730F6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Wstajesz</a:t>
            </a:r>
          </a:p>
          <a:p>
            <a:r>
              <a:rPr lang="pl-PL" dirty="0"/>
              <a:t>Idziesz do </a:t>
            </a:r>
            <a:r>
              <a:rPr lang="pl-PL" dirty="0" err="1"/>
              <a:t>kompa</a:t>
            </a:r>
            <a:endParaRPr lang="pl-PL" dirty="0"/>
          </a:p>
          <a:p>
            <a:r>
              <a:rPr lang="pl-PL" dirty="0"/>
              <a:t>Naprawiasz problem</a:t>
            </a:r>
          </a:p>
          <a:p>
            <a:r>
              <a:rPr lang="pl-PL" dirty="0"/>
              <a:t>Rozmawiasz z </a:t>
            </a:r>
            <a:r>
              <a:rPr lang="pl-PL" dirty="0" err="1"/>
              <a:t>Leadem</a:t>
            </a:r>
            <a:r>
              <a:rPr lang="pl-PL" dirty="0"/>
              <a:t> i przedstawiasz rozwiązanie</a:t>
            </a:r>
          </a:p>
          <a:p>
            <a:r>
              <a:rPr lang="pl-PL" dirty="0"/>
              <a:t>Mówi OK, puszczamy, lepiej nie będzie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98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E1E38912-0BF0-4130-B3DF-32900372E559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9900" y="342900"/>
            <a:ext cx="61722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42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A23C14-F120-4FAC-BB75-FED09979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8000" dirty="0"/>
              <a:t>Demo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4694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565E5A6-2027-4280-B0C9-77CB55120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46662"/>
            <a:ext cx="10515600" cy="522121"/>
          </a:xfrm>
        </p:spPr>
        <p:txBody>
          <a:bodyPr/>
          <a:lstStyle/>
          <a:p>
            <a:pPr marL="0" indent="0">
              <a:buNone/>
            </a:pPr>
            <a:r>
              <a:rPr lang="pl-PL" dirty="0">
                <a:hlinkClick r:id="rId2"/>
              </a:rPr>
              <a:t>https://nordcloud.com/open-positions/?country-positions=poland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D7507B3-1DA4-4F88-AA87-4D4D29541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325" y="191069"/>
            <a:ext cx="8347350" cy="605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08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A23C14-F120-4FAC-BB75-FED09979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8000" dirty="0"/>
              <a:t>Podsumowanie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601737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A60F7F0-07E3-411F-9EB6-5B6BBAB66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52A64F6-72C5-44ED-A7BE-914A47A82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DevOps</a:t>
            </a:r>
            <a:endParaRPr lang="pl-PL" dirty="0"/>
          </a:p>
          <a:p>
            <a:r>
              <a:rPr lang="pl-PL" dirty="0"/>
              <a:t>Ciągły rozwój</a:t>
            </a:r>
          </a:p>
          <a:p>
            <a:r>
              <a:rPr lang="pl-PL" dirty="0"/>
              <a:t>Ciągłe ulepszanie</a:t>
            </a:r>
          </a:p>
          <a:p>
            <a:r>
              <a:rPr lang="pl-PL" dirty="0"/>
              <a:t>Współpraca</a:t>
            </a:r>
          </a:p>
          <a:p>
            <a:r>
              <a:rPr lang="pl-PL" dirty="0"/>
              <a:t>Automatyzacja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32371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E6CB7E9A-1437-4E69-8CDC-884960385F31}"/>
              </a:ext>
            </a:extLst>
          </p:cNvPr>
          <p:cNvSpPr/>
          <p:nvPr/>
        </p:nvSpPr>
        <p:spPr>
          <a:xfrm>
            <a:off x="165281" y="248356"/>
            <a:ext cx="457056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5400" dirty="0" err="1">
                <a:ln w="0"/>
              </a:rPr>
              <a:t>Questions</a:t>
            </a:r>
            <a:r>
              <a:rPr lang="pl-PL" sz="5400" dirty="0">
                <a:ln w="0"/>
              </a:rPr>
              <a:t>?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4B0C9696-601F-44C2-9B4B-84FD56C63DC9}"/>
              </a:ext>
            </a:extLst>
          </p:cNvPr>
          <p:cNvCxnSpPr>
            <a:cxnSpLocks/>
          </p:cNvCxnSpPr>
          <p:nvPr/>
        </p:nvCxnSpPr>
        <p:spPr>
          <a:xfrm>
            <a:off x="4233797" y="741336"/>
            <a:ext cx="5567819" cy="0"/>
          </a:xfrm>
          <a:prstGeom prst="line">
            <a:avLst/>
          </a:prstGeom>
          <a:ln w="57150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692488F0-320A-4244-BDC3-89B461FA9C3E}"/>
              </a:ext>
            </a:extLst>
          </p:cNvPr>
          <p:cNvCxnSpPr>
            <a:cxnSpLocks/>
          </p:cNvCxnSpPr>
          <p:nvPr/>
        </p:nvCxnSpPr>
        <p:spPr>
          <a:xfrm>
            <a:off x="9785981" y="711604"/>
            <a:ext cx="0" cy="728889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4C20868B-E201-4331-A218-D11FE794A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11" y="1544790"/>
            <a:ext cx="8807378" cy="52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91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A23C14-F120-4FAC-BB75-FED09979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l-PL" sz="6000" dirty="0"/>
              <a:t>http://prezentacje.justcloud.pl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972738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C0E6FC-2268-4B83-9AAC-4CBC740E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AF4831-E4A3-4DBD-9B2F-A858B4B95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Azure</a:t>
            </a:r>
          </a:p>
          <a:p>
            <a:r>
              <a:rPr lang="pl-PL" dirty="0" err="1"/>
              <a:t>DevOps</a:t>
            </a:r>
            <a:endParaRPr lang="pl-PL" dirty="0"/>
          </a:p>
          <a:p>
            <a:r>
              <a:rPr lang="pl-PL" dirty="0"/>
              <a:t>Azure </a:t>
            </a:r>
            <a:r>
              <a:rPr lang="pl-PL" dirty="0" err="1"/>
              <a:t>DevOps</a:t>
            </a:r>
            <a:endParaRPr lang="pl-PL" dirty="0"/>
          </a:p>
          <a:p>
            <a:r>
              <a:rPr lang="pl-PL" dirty="0"/>
              <a:t>Automatyzacja</a:t>
            </a:r>
          </a:p>
          <a:p>
            <a:pPr lvl="1"/>
            <a:r>
              <a:rPr lang="pl-PL" dirty="0"/>
              <a:t>Chmura czyli szybkie wdrożenie!</a:t>
            </a:r>
          </a:p>
          <a:p>
            <a:pPr lvl="1"/>
            <a:r>
              <a:rPr lang="pl-PL" dirty="0"/>
              <a:t>Wszystko będzie z kodu…</a:t>
            </a:r>
          </a:p>
          <a:p>
            <a:pPr lvl="1"/>
            <a:r>
              <a:rPr lang="pl-PL" dirty="0"/>
              <a:t>Kim ja jestem? Czyli co ja robię w tym procesie?</a:t>
            </a:r>
          </a:p>
          <a:p>
            <a:r>
              <a:rPr lang="pl-PL" dirty="0"/>
              <a:t>Demo</a:t>
            </a:r>
          </a:p>
          <a:p>
            <a:r>
              <a:rPr lang="pl-PL" dirty="0"/>
              <a:t>Podsumowanie</a:t>
            </a:r>
          </a:p>
        </p:txBody>
      </p:sp>
    </p:spTree>
    <p:extLst>
      <p:ext uri="{BB962C8B-B14F-4D97-AF65-F5344CB8AC3E}">
        <p14:creationId xmlns:p14="http://schemas.microsoft.com/office/powerpoint/2010/main" val="2304337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A23C14-F120-4FAC-BB75-FED09979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8000" dirty="0"/>
              <a:t>Azure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552582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7ED4BF-85B0-4798-A0BD-D0BF6B6C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0E71E8-8E2A-4C4B-9585-7AD79091D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DE129F4-818F-4F21-9350-2B9DF795E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06" y="434975"/>
            <a:ext cx="10450188" cy="59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80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A23C14-F120-4FAC-BB75-FED09979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8000" dirty="0" err="1"/>
              <a:t>DevOps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55747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ED8C9B3-F432-4E24-902E-31201866C595}"/>
              </a:ext>
            </a:extLst>
          </p:cNvPr>
          <p:cNvSpPr txBox="1">
            <a:spLocks/>
          </p:cNvSpPr>
          <p:nvPr/>
        </p:nvSpPr>
        <p:spPr>
          <a:xfrm>
            <a:off x="426425" y="945256"/>
            <a:ext cx="11338166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505050"/>
                </a:solidFill>
              </a:rPr>
              <a:t>People. Process. Products.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5A2B73BA-465F-429F-A69C-0332F1B59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222583"/>
            <a:ext cx="11336039" cy="739343"/>
          </a:xfrm>
        </p:spPr>
        <p:txBody>
          <a:bodyPr/>
          <a:lstStyle/>
          <a:p>
            <a:r>
              <a:rPr lang="en-US" spc="-98" dirty="0"/>
              <a:t>What is DevOps?</a:t>
            </a:r>
          </a:p>
        </p:txBody>
      </p:sp>
      <p:grpSp>
        <p:nvGrpSpPr>
          <p:cNvPr id="34" name="Group 37" descr="DevOps is the union of people, process, and products to enable continuous delivery of value to your end users.&#10;">
            <a:extLst>
              <a:ext uri="{FF2B5EF4-FFF2-40B4-BE49-F238E27FC236}">
                <a16:creationId xmlns:a16="http://schemas.microsoft.com/office/drawing/2014/main" id="{960E39BA-BC20-4CFF-8D41-2E1E4EDFFE98}"/>
              </a:ext>
            </a:extLst>
          </p:cNvPr>
          <p:cNvGrpSpPr/>
          <p:nvPr/>
        </p:nvGrpSpPr>
        <p:grpSpPr>
          <a:xfrm>
            <a:off x="426425" y="1890756"/>
            <a:ext cx="5306540" cy="3886006"/>
            <a:chOff x="366076" y="1432242"/>
            <a:chExt cx="4716106" cy="3964491"/>
          </a:xfrm>
        </p:grpSpPr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5209D283-C9A4-4D44-A13F-8326981DF263}"/>
                </a:ext>
              </a:extLst>
            </p:cNvPr>
            <p:cNvSpPr/>
            <p:nvPr/>
          </p:nvSpPr>
          <p:spPr bwMode="auto">
            <a:xfrm>
              <a:off x="366076" y="1432242"/>
              <a:ext cx="4716106" cy="39644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45" tIns="761853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745" dirty="0"/>
                <a:t>DevOps is the union of </a:t>
              </a:r>
              <a:r>
                <a:rPr lang="en-US" sz="2745" b="1" dirty="0">
                  <a:solidFill>
                    <a:srgbClr val="0078D7"/>
                  </a:solidFill>
                </a:rPr>
                <a:t>people</a:t>
              </a:r>
              <a:r>
                <a:rPr lang="en-US" sz="2745" dirty="0"/>
                <a:t>, </a:t>
              </a:r>
              <a:r>
                <a:rPr lang="en-US" sz="2745" b="1" dirty="0">
                  <a:solidFill>
                    <a:srgbClr val="0078D7"/>
                  </a:solidFill>
                </a:rPr>
                <a:t>process</a:t>
              </a:r>
              <a:r>
                <a:rPr lang="en-US" sz="2745" dirty="0"/>
                <a:t>, and </a:t>
              </a:r>
              <a:r>
                <a:rPr lang="en-US" sz="2745" b="1" dirty="0">
                  <a:solidFill>
                    <a:srgbClr val="0078D7"/>
                  </a:solidFill>
                </a:rPr>
                <a:t>products</a:t>
              </a:r>
              <a:r>
                <a:rPr lang="en-US" sz="2745" dirty="0"/>
                <a:t> to enable continuous delivery of value to your end users.</a:t>
              </a:r>
            </a:p>
          </p:txBody>
        </p:sp>
        <p:sp>
          <p:nvSpPr>
            <p:cNvPr id="36" name="Rectangle 42">
              <a:extLst>
                <a:ext uri="{FF2B5EF4-FFF2-40B4-BE49-F238E27FC236}">
                  <a16:creationId xmlns:a16="http://schemas.microsoft.com/office/drawing/2014/main" id="{36EB4293-FC47-4642-A0C1-0150C941B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6077" y="1432242"/>
              <a:ext cx="687151" cy="10986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6273" kern="0" spc="-10" dirty="0">
                  <a:ln w="3175">
                    <a:noFill/>
                  </a:ln>
                  <a:solidFill>
                    <a:srgbClr val="0078D7"/>
                  </a:solidFill>
                  <a:latin typeface="Rockwell Extra Bold" panose="02060903040505020403" pitchFamily="18" charset="0"/>
                  <a:cs typeface="Segoe UI" pitchFamily="34" charset="0"/>
                </a:rPr>
                <a:t>“</a:t>
              </a:r>
              <a:endParaRPr lang="en-US" sz="6273" kern="0" dirty="0">
                <a:solidFill>
                  <a:srgbClr val="0078D7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9B1F61E-123E-46CE-A13C-BAEED1A6F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28097" y="3396602"/>
              <a:ext cx="673739" cy="1077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6273" kern="0" spc="-10" dirty="0">
                  <a:ln w="3175">
                    <a:noFill/>
                  </a:ln>
                  <a:solidFill>
                    <a:srgbClr val="0078D7"/>
                  </a:solidFill>
                  <a:latin typeface="Rockwell Extra Bold" panose="02060903040505020403" pitchFamily="18" charset="0"/>
                  <a:cs typeface="Segoe UI" pitchFamily="34" charset="0"/>
                </a:rPr>
                <a:t>”</a:t>
              </a:r>
              <a:endParaRPr lang="en-US" sz="6273" kern="0" dirty="0">
                <a:solidFill>
                  <a:srgbClr val="0078D7"/>
                </a:solidFill>
              </a:endParaRPr>
            </a:p>
          </p:txBody>
        </p:sp>
      </p:grpSp>
      <p:sp>
        <p:nvSpPr>
          <p:cNvPr id="38" name="Oval 50">
            <a:extLst>
              <a:ext uri="{FF2B5EF4-FFF2-40B4-BE49-F238E27FC236}">
                <a16:creationId xmlns:a16="http://schemas.microsoft.com/office/drawing/2014/main" id="{0B3E2ED0-9399-4779-8E1E-4244CEB67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763713" y="1382869"/>
            <a:ext cx="4428530" cy="4445011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Oval 51">
            <a:extLst>
              <a:ext uri="{FF2B5EF4-FFF2-40B4-BE49-F238E27FC236}">
                <a16:creationId xmlns:a16="http://schemas.microsoft.com/office/drawing/2014/main" id="{00B91246-F062-45F8-BA84-AA0BA11E7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58699" y="1135170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Build&amp; Test</a:t>
            </a:r>
          </a:p>
        </p:txBody>
      </p:sp>
      <p:grpSp>
        <p:nvGrpSpPr>
          <p:cNvPr id="40" name="Group 52">
            <a:extLst>
              <a:ext uri="{FF2B5EF4-FFF2-40B4-BE49-F238E27FC236}">
                <a16:creationId xmlns:a16="http://schemas.microsoft.com/office/drawing/2014/main" id="{CB9EFAA3-F6C8-4070-9A35-12869ADA6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98393" y="2760586"/>
            <a:ext cx="1658276" cy="1817180"/>
            <a:chOff x="5375754" y="2898175"/>
            <a:chExt cx="1568588" cy="1718897"/>
          </a:xfrm>
        </p:grpSpPr>
        <p:sp>
          <p:nvSpPr>
            <p:cNvPr id="41" name="Business Trans large">
              <a:extLst>
                <a:ext uri="{FF2B5EF4-FFF2-40B4-BE49-F238E27FC236}">
                  <a16:creationId xmlns:a16="http://schemas.microsoft.com/office/drawing/2014/main" id="{491370D5-8124-4C83-A7E9-85C3BCCB331A}"/>
                </a:ext>
              </a:extLst>
            </p:cNvPr>
            <p:cNvSpPr txBox="1"/>
            <p:nvPr/>
          </p:nvSpPr>
          <p:spPr>
            <a:xfrm>
              <a:off x="5375754" y="3228293"/>
              <a:ext cx="1568588" cy="105866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6010">
                <a:lnSpc>
                  <a:spcPct val="90000"/>
                </a:lnSpc>
                <a:spcBef>
                  <a:spcPts val="769"/>
                </a:spcBef>
                <a:defRPr/>
              </a:pPr>
              <a:r>
                <a:rPr lang="en-US" spc="10" dirty="0">
                  <a:ln w="3175">
                    <a:noFill/>
                  </a:ln>
                  <a:solidFill>
                    <a:schemeClr val="tx2"/>
                  </a:solidFill>
                  <a:cs typeface="Segoe UI Semilight" panose="020B0402040204020203" pitchFamily="34" charset="0"/>
                </a:rPr>
                <a:t>Continuous</a:t>
              </a:r>
              <a:br>
                <a:rPr lang="en-US" spc="10" dirty="0">
                  <a:ln w="3175">
                    <a:noFill/>
                  </a:ln>
                  <a:solidFill>
                    <a:schemeClr val="tx2"/>
                  </a:solidFill>
                  <a:cs typeface="Segoe UI Semilight" panose="020B0402040204020203" pitchFamily="34" charset="0"/>
                </a:rPr>
              </a:br>
              <a:r>
                <a:rPr lang="en-US" spc="10" dirty="0">
                  <a:ln w="3175">
                    <a:noFill/>
                  </a:ln>
                  <a:solidFill>
                    <a:schemeClr val="tx2"/>
                  </a:solidFill>
                  <a:cs typeface="Segoe UI Semilight" panose="020B0402040204020203" pitchFamily="34" charset="0"/>
                </a:rPr>
                <a:t>Delivery</a:t>
              </a:r>
            </a:p>
          </p:txBody>
        </p:sp>
        <p:grpSp>
          <p:nvGrpSpPr>
            <p:cNvPr id="42" name="Group 54">
              <a:extLst>
                <a:ext uri="{FF2B5EF4-FFF2-40B4-BE49-F238E27FC236}">
                  <a16:creationId xmlns:a16="http://schemas.microsoft.com/office/drawing/2014/main" id="{25DB037D-AA25-4BA2-B8BF-1BF0579EAEC4}"/>
                </a:ext>
              </a:extLst>
            </p:cNvPr>
            <p:cNvGrpSpPr/>
            <p:nvPr/>
          </p:nvGrpSpPr>
          <p:grpSpPr>
            <a:xfrm>
              <a:off x="5404710" y="2898175"/>
              <a:ext cx="1513009" cy="1718897"/>
              <a:chOff x="13906501" y="3922655"/>
              <a:chExt cx="619125" cy="703377"/>
            </a:xfrm>
          </p:grpSpPr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E8CFF643-F63F-45F3-B348-CAD64EC6F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063" y="3986213"/>
                <a:ext cx="309563" cy="595312"/>
              </a:xfrm>
              <a:custGeom>
                <a:avLst/>
                <a:gdLst>
                  <a:gd name="T0" fmla="*/ 29 w 81"/>
                  <a:gd name="T1" fmla="*/ 0 h 157"/>
                  <a:gd name="T2" fmla="*/ 81 w 81"/>
                  <a:gd name="T3" fmla="*/ 76 h 157"/>
                  <a:gd name="T4" fmla="*/ 0 w 81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58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32361838-F094-4909-9E33-224EB474B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6501" y="3967163"/>
                <a:ext cx="309563" cy="596900"/>
              </a:xfrm>
              <a:custGeom>
                <a:avLst/>
                <a:gdLst>
                  <a:gd name="T0" fmla="*/ 52 w 81"/>
                  <a:gd name="T1" fmla="*/ 157 h 157"/>
                  <a:gd name="T2" fmla="*/ 0 w 81"/>
                  <a:gd name="T3" fmla="*/ 81 h 157"/>
                  <a:gd name="T4" fmla="*/ 81 w 81"/>
                  <a:gd name="T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58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45" name="Line 19">
                <a:extLst>
                  <a:ext uri="{FF2B5EF4-FFF2-40B4-BE49-F238E27FC236}">
                    <a16:creationId xmlns:a16="http://schemas.microsoft.com/office/drawing/2014/main" id="{31DB049A-76BE-4DA0-B32A-0CC55D0BD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4221163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46" name="Freeform 20">
                <a:extLst>
                  <a:ext uri="{FF2B5EF4-FFF2-40B4-BE49-F238E27FC236}">
                    <a16:creationId xmlns:a16="http://schemas.microsoft.com/office/drawing/2014/main" id="{9095A00F-DF4C-45EF-8131-463DC9AA6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4339" y="3922655"/>
                <a:ext cx="41550" cy="87427"/>
              </a:xfrm>
              <a:custGeom>
                <a:avLst/>
                <a:gdLst>
                  <a:gd name="T0" fmla="*/ 0 w 48"/>
                  <a:gd name="T1" fmla="*/ 101 h 101"/>
                  <a:gd name="T2" fmla="*/ 48 w 48"/>
                  <a:gd name="T3" fmla="*/ 51 h 101"/>
                  <a:gd name="T4" fmla="*/ 0 w 48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47" name="Line 21">
                <a:extLst>
                  <a:ext uri="{FF2B5EF4-FFF2-40B4-BE49-F238E27FC236}">
                    <a16:creationId xmlns:a16="http://schemas.microsoft.com/office/drawing/2014/main" id="{30C4EF49-D57E-4771-BC08-7A3195DFB2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3967163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48" name="Freeform 22">
                <a:extLst>
                  <a:ext uri="{FF2B5EF4-FFF2-40B4-BE49-F238E27FC236}">
                    <a16:creationId xmlns:a16="http://schemas.microsoft.com/office/drawing/2014/main" id="{8CF82592-4B62-4169-9AD9-FC236D1E31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4538605"/>
                <a:ext cx="41550" cy="87427"/>
              </a:xfrm>
              <a:custGeom>
                <a:avLst/>
                <a:gdLst>
                  <a:gd name="T0" fmla="*/ 48 w 48"/>
                  <a:gd name="T1" fmla="*/ 0 h 101"/>
                  <a:gd name="T2" fmla="*/ 0 w 48"/>
                  <a:gd name="T3" fmla="*/ 50 h 101"/>
                  <a:gd name="T4" fmla="*/ 48 w 48"/>
                  <a:gd name="T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49" name="Line 23">
                <a:extLst>
                  <a:ext uri="{FF2B5EF4-FFF2-40B4-BE49-F238E27FC236}">
                    <a16:creationId xmlns:a16="http://schemas.microsoft.com/office/drawing/2014/main" id="{22BD8EC4-2506-4B79-95CF-FE3C1FD91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77963" y="4581525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50" name="Oval 81">
            <a:extLst>
              <a:ext uri="{FF2B5EF4-FFF2-40B4-BE49-F238E27FC236}">
                <a16:creationId xmlns:a16="http://schemas.microsoft.com/office/drawing/2014/main" id="{F547AE9C-0358-4C58-B480-7FCF70F9B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333146" y="997241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extBox 82">
            <a:extLst>
              <a:ext uri="{FF2B5EF4-FFF2-40B4-BE49-F238E27FC236}">
                <a16:creationId xmlns:a16="http://schemas.microsoft.com/office/drawing/2014/main" id="{C76E9373-07D4-4050-A356-B45F5809D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496319" y="1370760"/>
            <a:ext cx="990668" cy="5069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sp>
        <p:nvSpPr>
          <p:cNvPr id="52" name="Oval 83">
            <a:extLst>
              <a:ext uri="{FF2B5EF4-FFF2-40B4-BE49-F238E27FC236}">
                <a16:creationId xmlns:a16="http://schemas.microsoft.com/office/drawing/2014/main" id="{D8D21F49-10D6-4F26-A0F1-4BA11C8EA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586370" y="2988021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TextBox 84">
            <a:extLst>
              <a:ext uri="{FF2B5EF4-FFF2-40B4-BE49-F238E27FC236}">
                <a16:creationId xmlns:a16="http://schemas.microsoft.com/office/drawing/2014/main" id="{41377782-1A96-4599-B83F-224530B46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695738" y="3371628"/>
            <a:ext cx="1081814" cy="5069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Operate</a:t>
            </a:r>
          </a:p>
        </p:txBody>
      </p:sp>
      <p:sp>
        <p:nvSpPr>
          <p:cNvPr id="54" name="Oval 85">
            <a:extLst>
              <a:ext uri="{FF2B5EF4-FFF2-40B4-BE49-F238E27FC236}">
                <a16:creationId xmlns:a16="http://schemas.microsoft.com/office/drawing/2014/main" id="{A2299243-3927-42A7-813F-131040173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432555" y="4825248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86">
            <a:extLst>
              <a:ext uri="{FF2B5EF4-FFF2-40B4-BE49-F238E27FC236}">
                <a16:creationId xmlns:a16="http://schemas.microsoft.com/office/drawing/2014/main" id="{2E280942-B90E-4C75-BAA1-18DCF58D6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496319" y="5015400"/>
            <a:ext cx="1162691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Monitor </a:t>
            </a:r>
            <a:b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&amp; </a:t>
            </a:r>
            <a:b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Learn</a:t>
            </a:r>
          </a:p>
        </p:txBody>
      </p:sp>
      <p:sp>
        <p:nvSpPr>
          <p:cNvPr id="56" name="Oval 87">
            <a:extLst>
              <a:ext uri="{FF2B5EF4-FFF2-40B4-BE49-F238E27FC236}">
                <a16:creationId xmlns:a16="http://schemas.microsoft.com/office/drawing/2014/main" id="{AF528D5A-145A-4031-BFF2-A65F117D5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60428" y="4849034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TextBox 88">
            <a:extLst>
              <a:ext uri="{FF2B5EF4-FFF2-40B4-BE49-F238E27FC236}">
                <a16:creationId xmlns:a16="http://schemas.microsoft.com/office/drawing/2014/main" id="{329D43AE-B987-4838-8408-007C47F30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212050" y="5015398"/>
            <a:ext cx="1162691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Plan </a:t>
            </a:r>
            <a:b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&amp; </a:t>
            </a:r>
            <a:b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Track</a:t>
            </a:r>
          </a:p>
        </p:txBody>
      </p:sp>
      <p:sp>
        <p:nvSpPr>
          <p:cNvPr id="58" name="Oval 89">
            <a:extLst>
              <a:ext uri="{FF2B5EF4-FFF2-40B4-BE49-F238E27FC236}">
                <a16:creationId xmlns:a16="http://schemas.microsoft.com/office/drawing/2014/main" id="{2F55404B-45AC-41DD-BC48-8ECC68C60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06614" y="3014647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TextBox 90">
            <a:extLst>
              <a:ext uri="{FF2B5EF4-FFF2-40B4-BE49-F238E27FC236}">
                <a16:creationId xmlns:a16="http://schemas.microsoft.com/office/drawing/2014/main" id="{312AC45B-A048-449A-AB2B-ED021A2CC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68981" y="3397895"/>
            <a:ext cx="1162691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Develop</a:t>
            </a:r>
          </a:p>
        </p:txBody>
      </p:sp>
    </p:spTree>
    <p:extLst>
      <p:ext uri="{BB962C8B-B14F-4D97-AF65-F5344CB8AC3E}">
        <p14:creationId xmlns:p14="http://schemas.microsoft.com/office/powerpoint/2010/main" val="141212479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zcionkiPrezetnacja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RTFOLIO">
  <a:themeElements>
    <a:clrScheme name="SIMPLICITY - Bright Blue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00B0F0"/>
      </a:accent1>
      <a:accent2>
        <a:srgbClr val="C0C0C8"/>
      </a:accent2>
      <a:accent3>
        <a:srgbClr val="00B0F0"/>
      </a:accent3>
      <a:accent4>
        <a:srgbClr val="00B0F0"/>
      </a:accent4>
      <a:accent5>
        <a:srgbClr val="00B0F0"/>
      </a:accent5>
      <a:accent6>
        <a:srgbClr val="00B0F0"/>
      </a:accent6>
      <a:hlink>
        <a:srgbClr val="0084B4"/>
      </a:hlink>
      <a:folHlink>
        <a:srgbClr val="5CD3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12851</TotalTime>
  <Words>580</Words>
  <Application>Microsoft Office PowerPoint</Application>
  <PresentationFormat>Panoramiczny</PresentationFormat>
  <Paragraphs>147</Paragraphs>
  <Slides>32</Slides>
  <Notes>14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32</vt:i4>
      </vt:variant>
    </vt:vector>
  </HeadingPairs>
  <TitlesOfParts>
    <vt:vector size="39" baseType="lpstr">
      <vt:lpstr>Arial</vt:lpstr>
      <vt:lpstr>Calibri</vt:lpstr>
      <vt:lpstr>Roboto</vt:lpstr>
      <vt:lpstr>Rockwell Extra Bold</vt:lpstr>
      <vt:lpstr>Segoe UI Light</vt:lpstr>
      <vt:lpstr>Motyw pakietu Office</vt:lpstr>
      <vt:lpstr>PORTFOLIO</vt:lpstr>
      <vt:lpstr>Czy Azure DevOps spowoduje, że staniesz się DevOps'em?</vt:lpstr>
      <vt:lpstr>About Me</vt:lpstr>
      <vt:lpstr>Prezentacja programu PowerPoint</vt:lpstr>
      <vt:lpstr>http://prezentacje.justcloud.pl</vt:lpstr>
      <vt:lpstr>Agenda</vt:lpstr>
      <vt:lpstr>Azure</vt:lpstr>
      <vt:lpstr>Prezentacja programu PowerPoint</vt:lpstr>
      <vt:lpstr>DevOps</vt:lpstr>
      <vt:lpstr>What is DevOps?</vt:lpstr>
      <vt:lpstr>Prezentacja programu PowerPoint</vt:lpstr>
      <vt:lpstr>Azure DevOps</vt:lpstr>
      <vt:lpstr>Prezentacja programu PowerPoint</vt:lpstr>
      <vt:lpstr>Screen Azure DevOps</vt:lpstr>
      <vt:lpstr>Azure &amp; Azure DevOps &amp; Git Hub</vt:lpstr>
      <vt:lpstr>Prezentacja programu PowerPoint</vt:lpstr>
      <vt:lpstr>Automatyzacja</vt:lpstr>
      <vt:lpstr>Przykład procesu</vt:lpstr>
      <vt:lpstr>Błędy zespołowe lub wew. organizacyjne</vt:lpstr>
      <vt:lpstr>Teza</vt:lpstr>
      <vt:lpstr>Prezentacja programu PowerPoint</vt:lpstr>
      <vt:lpstr>Wprowadzenie</vt:lpstr>
      <vt:lpstr>Prezentacja programu PowerPoint</vt:lpstr>
      <vt:lpstr>Co robimy?</vt:lpstr>
      <vt:lpstr>Prezentacja programu PowerPoint</vt:lpstr>
      <vt:lpstr>Analiza</vt:lpstr>
      <vt:lpstr>Prezentacja programu PowerPoint</vt:lpstr>
      <vt:lpstr>Szybki fix</vt:lpstr>
      <vt:lpstr>Prezentacja programu PowerPoint</vt:lpstr>
      <vt:lpstr>Demo</vt:lpstr>
      <vt:lpstr>Podsumowanie</vt:lpstr>
      <vt:lpstr>Podsumowanie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[WRO] #3 Workshop  Microsoft Azure User Group Poland we Wrocławiu</dc:title>
  <dc:creator>Piotr Rogala</dc:creator>
  <cp:lastModifiedBy>Piotr Rogala</cp:lastModifiedBy>
  <cp:revision>4</cp:revision>
  <dcterms:created xsi:type="dcterms:W3CDTF">2019-08-09T14:48:01Z</dcterms:created>
  <dcterms:modified xsi:type="dcterms:W3CDTF">2019-11-20T09:04:33Z</dcterms:modified>
</cp:coreProperties>
</file>